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6" r:id="rId3"/>
    <p:sldId id="257" r:id="rId4"/>
    <p:sldId id="266" r:id="rId5"/>
    <p:sldId id="267" r:id="rId6"/>
    <p:sldId id="268" r:id="rId7"/>
    <p:sldId id="270" r:id="rId8"/>
    <p:sldId id="269" r:id="rId9"/>
    <p:sldId id="259" r:id="rId10"/>
    <p:sldId id="271" r:id="rId11"/>
    <p:sldId id="262" r:id="rId12"/>
    <p:sldId id="277" r:id="rId13"/>
    <p:sldId id="263" r:id="rId14"/>
    <p:sldId id="278" r:id="rId15"/>
    <p:sldId id="279" r:id="rId16"/>
    <p:sldId id="273" r:id="rId17"/>
    <p:sldId id="274" r:id="rId18"/>
    <p:sldId id="275"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685D"/>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FE374A-BE7B-4F57-AF9B-3A04A82F512E}" v="519" dt="2025-03-29T15:01:33.450"/>
    <p1510:client id="{A74375F1-4181-407D-BF37-26E22F688CA2}" v="96" dt="2025-03-29T16:41:34.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24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by Blocker" userId="165c13a8-f7e3-4d0d-be26-f2cd0141abed" providerId="ADAL" clId="{89FE374A-BE7B-4F57-AF9B-3A04A82F512E}"/>
    <pc:docChg chg="undo redo custSel addSld delSld modSld sldOrd">
      <pc:chgData name="Abby Blocker" userId="165c13a8-f7e3-4d0d-be26-f2cd0141abed" providerId="ADAL" clId="{89FE374A-BE7B-4F57-AF9B-3A04A82F512E}" dt="2025-03-29T15:01:33.450" v="6554"/>
      <pc:docMkLst>
        <pc:docMk/>
      </pc:docMkLst>
      <pc:sldChg chg="addSp modSp new mod modTransition modAnim">
        <pc:chgData name="Abby Blocker" userId="165c13a8-f7e3-4d0d-be26-f2cd0141abed" providerId="ADAL" clId="{89FE374A-BE7B-4F57-AF9B-3A04A82F512E}" dt="2025-03-29T14:55:41.815" v="6544" actId="14100"/>
        <pc:sldMkLst>
          <pc:docMk/>
          <pc:sldMk cId="2628391216" sldId="256"/>
        </pc:sldMkLst>
        <pc:spChg chg="add mod">
          <ac:chgData name="Abby Blocker" userId="165c13a8-f7e3-4d0d-be26-f2cd0141abed" providerId="ADAL" clId="{89FE374A-BE7B-4F57-AF9B-3A04A82F512E}" dt="2025-03-29T14:55:41.815" v="6544" actId="14100"/>
          <ac:spMkLst>
            <pc:docMk/>
            <pc:sldMk cId="2628391216" sldId="256"/>
            <ac:spMk id="2" creationId="{C437974A-0C6B-DB81-72F9-D93451FEE1B7}"/>
          </ac:spMkLst>
        </pc:spChg>
        <pc:spChg chg="add mod">
          <ac:chgData name="Abby Blocker" userId="165c13a8-f7e3-4d0d-be26-f2cd0141abed" providerId="ADAL" clId="{89FE374A-BE7B-4F57-AF9B-3A04A82F512E}" dt="2025-03-27T07:46:37.277" v="574" actId="20577"/>
          <ac:spMkLst>
            <pc:docMk/>
            <pc:sldMk cId="2628391216" sldId="256"/>
            <ac:spMk id="6" creationId="{A024949F-697B-A897-9886-2268117191EF}"/>
          </ac:spMkLst>
        </pc:spChg>
        <pc:picChg chg="add mod">
          <ac:chgData name="Abby Blocker" userId="165c13a8-f7e3-4d0d-be26-f2cd0141abed" providerId="ADAL" clId="{89FE374A-BE7B-4F57-AF9B-3A04A82F512E}" dt="2025-03-27T07:05:39.265" v="3" actId="962"/>
          <ac:picMkLst>
            <pc:docMk/>
            <pc:sldMk cId="2628391216" sldId="256"/>
            <ac:picMk id="3" creationId="{362FBF91-6CB8-4FB5-09B9-6CA00DADDC17}"/>
          </ac:picMkLst>
        </pc:picChg>
        <pc:picChg chg="add mod modCrop">
          <ac:chgData name="Abby Blocker" userId="165c13a8-f7e3-4d0d-be26-f2cd0141abed" providerId="ADAL" clId="{89FE374A-BE7B-4F57-AF9B-3A04A82F512E}" dt="2025-03-27T07:13:02.631" v="46"/>
          <ac:picMkLst>
            <pc:docMk/>
            <pc:sldMk cId="2628391216" sldId="256"/>
            <ac:picMk id="4" creationId="{6335F6E6-51C8-DFF4-1EDA-DD6642DE1C4B}"/>
          </ac:picMkLst>
        </pc:picChg>
        <pc:picChg chg="add mod ord modCrop">
          <ac:chgData name="Abby Blocker" userId="165c13a8-f7e3-4d0d-be26-f2cd0141abed" providerId="ADAL" clId="{89FE374A-BE7B-4F57-AF9B-3A04A82F512E}" dt="2025-03-29T13:59:02.296" v="1634" actId="166"/>
          <ac:picMkLst>
            <pc:docMk/>
            <pc:sldMk cId="2628391216" sldId="256"/>
            <ac:picMk id="5" creationId="{1C1B633B-7B61-AE8F-C1E3-6E3382BBB8B0}"/>
          </ac:picMkLst>
        </pc:picChg>
        <pc:cxnChg chg="add mod ord">
          <ac:chgData name="Abby Blocker" userId="165c13a8-f7e3-4d0d-be26-f2cd0141abed" providerId="ADAL" clId="{89FE374A-BE7B-4F57-AF9B-3A04A82F512E}" dt="2025-03-29T14:55:38.357" v="6543" actId="166"/>
          <ac:cxnSpMkLst>
            <pc:docMk/>
            <pc:sldMk cId="2628391216" sldId="256"/>
            <ac:cxnSpMk id="8" creationId="{7A148968-62AF-EAF1-63E3-C35DCBADEA52}"/>
          </ac:cxnSpMkLst>
        </pc:cxnChg>
      </pc:sldChg>
      <pc:sldChg chg="addSp delSp modSp new mod modTransition modAnim">
        <pc:chgData name="Abby Blocker" userId="165c13a8-f7e3-4d0d-be26-f2cd0141abed" providerId="ADAL" clId="{89FE374A-BE7B-4F57-AF9B-3A04A82F512E}" dt="2025-03-29T14:04:37.137" v="2037"/>
        <pc:sldMkLst>
          <pc:docMk/>
          <pc:sldMk cId="2639888039" sldId="257"/>
        </pc:sldMkLst>
        <pc:spChg chg="add mod">
          <ac:chgData name="Abby Blocker" userId="165c13a8-f7e3-4d0d-be26-f2cd0141abed" providerId="ADAL" clId="{89FE374A-BE7B-4F57-AF9B-3A04A82F512E}" dt="2025-03-29T14:04:37.137" v="2037"/>
          <ac:spMkLst>
            <pc:docMk/>
            <pc:sldMk cId="2639888039" sldId="257"/>
            <ac:spMk id="2" creationId="{B4C3AA6E-831D-88E0-5AF8-8CABFECAA0A8}"/>
          </ac:spMkLst>
        </pc:spChg>
        <pc:spChg chg="add mod">
          <ac:chgData name="Abby Blocker" userId="165c13a8-f7e3-4d0d-be26-f2cd0141abed" providerId="ADAL" clId="{89FE374A-BE7B-4F57-AF9B-3A04A82F512E}" dt="2025-03-27T07:49:34.506" v="766" actId="1076"/>
          <ac:spMkLst>
            <pc:docMk/>
            <pc:sldMk cId="2639888039" sldId="257"/>
            <ac:spMk id="13" creationId="{105A496E-EE1F-9E53-6124-40895832EEA5}"/>
          </ac:spMkLst>
        </pc:spChg>
        <pc:picChg chg="add mod modCrop">
          <ac:chgData name="Abby Blocker" userId="165c13a8-f7e3-4d0d-be26-f2cd0141abed" providerId="ADAL" clId="{89FE374A-BE7B-4F57-AF9B-3A04A82F512E}" dt="2025-03-27T07:49:31.832" v="765" actId="1076"/>
          <ac:picMkLst>
            <pc:docMk/>
            <pc:sldMk cId="2639888039" sldId="257"/>
            <ac:picMk id="5" creationId="{709EECC0-CE9A-6C13-9B6E-1C0A9141C2A3}"/>
          </ac:picMkLst>
        </pc:picChg>
        <pc:picChg chg="add mod modCrop">
          <ac:chgData name="Abby Blocker" userId="165c13a8-f7e3-4d0d-be26-f2cd0141abed" providerId="ADAL" clId="{89FE374A-BE7B-4F57-AF9B-3A04A82F512E}" dt="2025-03-27T07:17:49.213" v="98"/>
          <ac:picMkLst>
            <pc:docMk/>
            <pc:sldMk cId="2639888039" sldId="257"/>
            <ac:picMk id="6" creationId="{D53838BF-46AC-4F68-07E8-2C5C6BC672DC}"/>
          </ac:picMkLst>
        </pc:picChg>
        <pc:picChg chg="add mod ord modCrop">
          <ac:chgData name="Abby Blocker" userId="165c13a8-f7e3-4d0d-be26-f2cd0141abed" providerId="ADAL" clId="{89FE374A-BE7B-4F57-AF9B-3A04A82F512E}" dt="2025-03-29T13:59:14.663" v="1638" actId="166"/>
          <ac:picMkLst>
            <pc:docMk/>
            <pc:sldMk cId="2639888039" sldId="257"/>
            <ac:picMk id="9" creationId="{C87C3B2F-05FF-BFEE-77C1-813D99F1FF26}"/>
          </ac:picMkLst>
        </pc:picChg>
        <pc:picChg chg="add mod modCrop">
          <ac:chgData name="Abby Blocker" userId="165c13a8-f7e3-4d0d-be26-f2cd0141abed" providerId="ADAL" clId="{89FE374A-BE7B-4F57-AF9B-3A04A82F512E}" dt="2025-03-27T07:14:58.915" v="65" actId="1036"/>
          <ac:picMkLst>
            <pc:docMk/>
            <pc:sldMk cId="2639888039" sldId="257"/>
            <ac:picMk id="11" creationId="{5884CE98-E260-3937-D4E8-21550992E3C8}"/>
          </ac:picMkLst>
        </pc:picChg>
        <pc:picChg chg="add mod modCrop">
          <ac:chgData name="Abby Blocker" userId="165c13a8-f7e3-4d0d-be26-f2cd0141abed" providerId="ADAL" clId="{89FE374A-BE7B-4F57-AF9B-3A04A82F512E}" dt="2025-03-27T07:14:42.809" v="62" actId="1076"/>
          <ac:picMkLst>
            <pc:docMk/>
            <pc:sldMk cId="2639888039" sldId="257"/>
            <ac:picMk id="12" creationId="{C2C8829C-F26E-44CE-F200-2F99EBF8A790}"/>
          </ac:picMkLst>
        </pc:picChg>
        <pc:cxnChg chg="add mod">
          <ac:chgData name="Abby Blocker" userId="165c13a8-f7e3-4d0d-be26-f2cd0141abed" providerId="ADAL" clId="{89FE374A-BE7B-4F57-AF9B-3A04A82F512E}" dt="2025-03-27T07:49:21.685" v="761" actId="14100"/>
          <ac:cxnSpMkLst>
            <pc:docMk/>
            <pc:sldMk cId="2639888039" sldId="257"/>
            <ac:cxnSpMk id="14" creationId="{2D118663-150F-6274-5A13-22B054182C81}"/>
          </ac:cxnSpMkLst>
        </pc:cxnChg>
      </pc:sldChg>
      <pc:sldChg chg="addSp delSp modSp new mod modAnim">
        <pc:chgData name="Abby Blocker" userId="165c13a8-f7e3-4d0d-be26-f2cd0141abed" providerId="ADAL" clId="{89FE374A-BE7B-4F57-AF9B-3A04A82F512E}" dt="2025-03-29T14:04:42.891" v="2038"/>
        <pc:sldMkLst>
          <pc:docMk/>
          <pc:sldMk cId="2365695430" sldId="258"/>
        </pc:sldMkLst>
        <pc:spChg chg="add mod">
          <ac:chgData name="Abby Blocker" userId="165c13a8-f7e3-4d0d-be26-f2cd0141abed" providerId="ADAL" clId="{89FE374A-BE7B-4F57-AF9B-3A04A82F512E}" dt="2025-03-29T14:04:42.891" v="2038"/>
          <ac:spMkLst>
            <pc:docMk/>
            <pc:sldMk cId="2365695430" sldId="258"/>
            <ac:spMk id="2" creationId="{C080DF50-FFC1-4356-B858-21AE06369603}"/>
          </ac:spMkLst>
        </pc:spChg>
        <pc:spChg chg="add mod ord">
          <ac:chgData name="Abby Blocker" userId="165c13a8-f7e3-4d0d-be26-f2cd0141abed" providerId="ADAL" clId="{89FE374A-BE7B-4F57-AF9B-3A04A82F512E}" dt="2025-03-29T13:59:36.948" v="1643" actId="166"/>
          <ac:spMkLst>
            <pc:docMk/>
            <pc:sldMk cId="2365695430" sldId="258"/>
            <ac:spMk id="10" creationId="{F61F592E-6452-8801-1D22-DDB67F9E0B24}"/>
          </ac:spMkLst>
        </pc:spChg>
      </pc:sldChg>
      <pc:sldChg chg="addSp delSp modSp new mod modAnim">
        <pc:chgData name="Abby Blocker" userId="165c13a8-f7e3-4d0d-be26-f2cd0141abed" providerId="ADAL" clId="{89FE374A-BE7B-4F57-AF9B-3A04A82F512E}" dt="2025-03-29T14:57:16.347" v="6546"/>
        <pc:sldMkLst>
          <pc:docMk/>
          <pc:sldMk cId="3224550455" sldId="259"/>
        </pc:sldMkLst>
        <pc:spChg chg="add del">
          <ac:chgData name="Abby Blocker" userId="165c13a8-f7e3-4d0d-be26-f2cd0141abed" providerId="ADAL" clId="{89FE374A-BE7B-4F57-AF9B-3A04A82F512E}" dt="2025-03-29T13:52:47.565" v="1615" actId="22"/>
          <ac:spMkLst>
            <pc:docMk/>
            <pc:sldMk cId="3224550455" sldId="259"/>
            <ac:spMk id="4" creationId="{4E3CA459-EC42-4ADE-0F35-B4A247510D0B}"/>
          </ac:spMkLst>
        </pc:spChg>
        <pc:spChg chg="add del">
          <ac:chgData name="Abby Blocker" userId="165c13a8-f7e3-4d0d-be26-f2cd0141abed" providerId="ADAL" clId="{89FE374A-BE7B-4F57-AF9B-3A04A82F512E}" dt="2025-03-29T13:52:49.089" v="1617" actId="22"/>
          <ac:spMkLst>
            <pc:docMk/>
            <pc:sldMk cId="3224550455" sldId="259"/>
            <ac:spMk id="7" creationId="{794F8882-42C6-344F-317C-F62CB9DD1169}"/>
          </ac:spMkLst>
        </pc:spChg>
        <pc:spChg chg="add mod ord">
          <ac:chgData name="Abby Blocker" userId="165c13a8-f7e3-4d0d-be26-f2cd0141abed" providerId="ADAL" clId="{89FE374A-BE7B-4F57-AF9B-3A04A82F512E}" dt="2025-03-29T14:57:16.347" v="6546"/>
          <ac:spMkLst>
            <pc:docMk/>
            <pc:sldMk cId="3224550455" sldId="259"/>
            <ac:spMk id="9" creationId="{2E755FDA-3D81-318D-8232-A3C8A3473666}"/>
          </ac:spMkLst>
        </pc:spChg>
        <pc:spChg chg="add mod">
          <ac:chgData name="Abby Blocker" userId="165c13a8-f7e3-4d0d-be26-f2cd0141abed" providerId="ADAL" clId="{89FE374A-BE7B-4F57-AF9B-3A04A82F512E}" dt="2025-03-29T14:04:51.734" v="2040"/>
          <ac:spMkLst>
            <pc:docMk/>
            <pc:sldMk cId="3224550455" sldId="259"/>
            <ac:spMk id="10" creationId="{0E0475DA-3C78-2B29-4ABE-95E3290FC26E}"/>
          </ac:spMkLst>
        </pc:spChg>
        <pc:spChg chg="add mod">
          <ac:chgData name="Abby Blocker" userId="165c13a8-f7e3-4d0d-be26-f2cd0141abed" providerId="ADAL" clId="{89FE374A-BE7B-4F57-AF9B-3A04A82F512E}" dt="2025-03-27T07:55:04.351" v="1613" actId="1076"/>
          <ac:spMkLst>
            <pc:docMk/>
            <pc:sldMk cId="3224550455" sldId="259"/>
            <ac:spMk id="34" creationId="{408229B0-E7E7-6E8F-087C-C45D5B0C84E1}"/>
          </ac:spMkLst>
        </pc:spChg>
        <pc:picChg chg="add mod">
          <ac:chgData name="Abby Blocker" userId="165c13a8-f7e3-4d0d-be26-f2cd0141abed" providerId="ADAL" clId="{89FE374A-BE7B-4F57-AF9B-3A04A82F512E}" dt="2025-03-27T07:54:00.078" v="1358" actId="14100"/>
          <ac:picMkLst>
            <pc:docMk/>
            <pc:sldMk cId="3224550455" sldId="259"/>
            <ac:picMk id="2" creationId="{5CE19F4F-8103-D4BD-07E3-C6220E9E51DD}"/>
          </ac:picMkLst>
        </pc:picChg>
        <pc:picChg chg="add mod modCrop">
          <ac:chgData name="Abby Blocker" userId="165c13a8-f7e3-4d0d-be26-f2cd0141abed" providerId="ADAL" clId="{89FE374A-BE7B-4F57-AF9B-3A04A82F512E}" dt="2025-03-27T07:54:07.141" v="1360" actId="732"/>
          <ac:picMkLst>
            <pc:docMk/>
            <pc:sldMk cId="3224550455" sldId="259"/>
            <ac:picMk id="6" creationId="{CA3C094C-C064-58D2-0119-398FC2883D1A}"/>
          </ac:picMkLst>
        </pc:picChg>
        <pc:picChg chg="add mod modCrop">
          <ac:chgData name="Abby Blocker" userId="165c13a8-f7e3-4d0d-be26-f2cd0141abed" providerId="ADAL" clId="{89FE374A-BE7B-4F57-AF9B-3A04A82F512E}" dt="2025-03-27T07:54:03.517" v="1359" actId="1076"/>
          <ac:picMkLst>
            <pc:docMk/>
            <pc:sldMk cId="3224550455" sldId="259"/>
            <ac:picMk id="8" creationId="{A4888726-58A1-A8AE-5675-7D8CFDB0E2CC}"/>
          </ac:picMkLst>
        </pc:picChg>
        <pc:picChg chg="add mod">
          <ac:chgData name="Abby Blocker" userId="165c13a8-f7e3-4d0d-be26-f2cd0141abed" providerId="ADAL" clId="{89FE374A-BE7B-4F57-AF9B-3A04A82F512E}" dt="2025-03-27T07:54:13.011" v="1362" actId="14100"/>
          <ac:picMkLst>
            <pc:docMk/>
            <pc:sldMk cId="3224550455" sldId="259"/>
            <ac:picMk id="33" creationId="{F180C9D0-21D6-F948-EF80-0935F9E8250D}"/>
          </ac:picMkLst>
        </pc:picChg>
      </pc:sldChg>
      <pc:sldChg chg="addSp delSp modSp new mod ord modAnim">
        <pc:chgData name="Abby Blocker" userId="165c13a8-f7e3-4d0d-be26-f2cd0141abed" providerId="ADAL" clId="{89FE374A-BE7B-4F57-AF9B-3A04A82F512E}" dt="2025-03-29T13:58:47.494" v="1631"/>
        <pc:sldMkLst>
          <pc:docMk/>
          <pc:sldMk cId="1531534621" sldId="260"/>
        </pc:sldMkLst>
        <pc:spChg chg="add mod">
          <ac:chgData name="Abby Blocker" userId="165c13a8-f7e3-4d0d-be26-f2cd0141abed" providerId="ADAL" clId="{89FE374A-BE7B-4F57-AF9B-3A04A82F512E}" dt="2025-03-27T07:45:02.421" v="323"/>
          <ac:spMkLst>
            <pc:docMk/>
            <pc:sldMk cId="1531534621" sldId="260"/>
            <ac:spMk id="3" creationId="{0D045399-ECAB-5615-5F3C-4ECA991D1FEC}"/>
          </ac:spMkLst>
        </pc:spChg>
        <pc:spChg chg="add mod ord">
          <ac:chgData name="Abby Blocker" userId="165c13a8-f7e3-4d0d-be26-f2cd0141abed" providerId="ADAL" clId="{89FE374A-BE7B-4F57-AF9B-3A04A82F512E}" dt="2025-03-29T13:58:47.494" v="1631"/>
          <ac:spMkLst>
            <pc:docMk/>
            <pc:sldMk cId="1531534621" sldId="260"/>
            <ac:spMk id="4" creationId="{0401A147-7F00-C213-A677-EA08FE5F8DFB}"/>
          </ac:spMkLst>
        </pc:spChg>
        <pc:spChg chg="add mod">
          <ac:chgData name="Abby Blocker" userId="165c13a8-f7e3-4d0d-be26-f2cd0141abed" providerId="ADAL" clId="{89FE374A-BE7B-4F57-AF9B-3A04A82F512E}" dt="2025-03-29T13:58:00.567" v="1630" actId="2085"/>
          <ac:spMkLst>
            <pc:docMk/>
            <pc:sldMk cId="1531534621" sldId="260"/>
            <ac:spMk id="5" creationId="{D4E7A87A-026C-1769-7B10-3316C220268F}"/>
          </ac:spMkLst>
        </pc:spChg>
        <pc:picChg chg="add mod">
          <ac:chgData name="Abby Blocker" userId="165c13a8-f7e3-4d0d-be26-f2cd0141abed" providerId="ADAL" clId="{89FE374A-BE7B-4F57-AF9B-3A04A82F512E}" dt="2025-03-27T07:45:02.421" v="323"/>
          <ac:picMkLst>
            <pc:docMk/>
            <pc:sldMk cId="1531534621" sldId="260"/>
            <ac:picMk id="2" creationId="{E75C0933-F5BA-DF97-099F-6FB9A8CD71B6}"/>
          </ac:picMkLst>
        </pc:picChg>
      </pc:sldChg>
      <pc:sldChg chg="addSp modSp add mod modAnim">
        <pc:chgData name="Abby Blocker" userId="165c13a8-f7e3-4d0d-be26-f2cd0141abed" providerId="ADAL" clId="{89FE374A-BE7B-4F57-AF9B-3A04A82F512E}" dt="2025-03-29T14:04:47.234" v="2039"/>
        <pc:sldMkLst>
          <pc:docMk/>
          <pc:sldMk cId="3793934115" sldId="261"/>
        </pc:sldMkLst>
        <pc:spChg chg="add mod">
          <ac:chgData name="Abby Blocker" userId="165c13a8-f7e3-4d0d-be26-f2cd0141abed" providerId="ADAL" clId="{89FE374A-BE7B-4F57-AF9B-3A04A82F512E}" dt="2025-03-29T14:04:47.234" v="2039"/>
          <ac:spMkLst>
            <pc:docMk/>
            <pc:sldMk cId="3793934115" sldId="261"/>
            <ac:spMk id="4" creationId="{B067C0B9-2664-1B03-B6A2-18F50E8CEF1D}"/>
          </ac:spMkLst>
        </pc:spChg>
        <pc:picChg chg="ord">
          <ac:chgData name="Abby Blocker" userId="165c13a8-f7e3-4d0d-be26-f2cd0141abed" providerId="ADAL" clId="{89FE374A-BE7B-4F57-AF9B-3A04A82F512E}" dt="2025-03-29T13:59:49.794" v="1647" actId="166"/>
          <ac:picMkLst>
            <pc:docMk/>
            <pc:sldMk cId="3793934115" sldId="261"/>
            <ac:picMk id="5" creationId="{84001BD3-3E1E-77E7-8B4A-051CCDDC2041}"/>
          </ac:picMkLst>
        </pc:picChg>
      </pc:sldChg>
      <pc:sldChg chg="addSp delSp modSp add mod modAnim">
        <pc:chgData name="Abby Blocker" userId="165c13a8-f7e3-4d0d-be26-f2cd0141abed" providerId="ADAL" clId="{89FE374A-BE7B-4F57-AF9B-3A04A82F512E}" dt="2025-03-29T14:05:19.418" v="2045"/>
        <pc:sldMkLst>
          <pc:docMk/>
          <pc:sldMk cId="414945228" sldId="262"/>
        </pc:sldMkLst>
        <pc:spChg chg="add mod ord">
          <ac:chgData name="Abby Blocker" userId="165c13a8-f7e3-4d0d-be26-f2cd0141abed" providerId="ADAL" clId="{89FE374A-BE7B-4F57-AF9B-3A04A82F512E}" dt="2025-03-29T14:05:09.626" v="2043" actId="166"/>
          <ac:spMkLst>
            <pc:docMk/>
            <pc:sldMk cId="414945228" sldId="262"/>
            <ac:spMk id="3" creationId="{ED68058C-53B6-3F82-138F-114752557AEE}"/>
          </ac:spMkLst>
        </pc:spChg>
        <pc:spChg chg="add mod">
          <ac:chgData name="Abby Blocker" userId="165c13a8-f7e3-4d0d-be26-f2cd0141abed" providerId="ADAL" clId="{89FE374A-BE7B-4F57-AF9B-3A04A82F512E}" dt="2025-03-29T14:05:19.418" v="2045"/>
          <ac:spMkLst>
            <pc:docMk/>
            <pc:sldMk cId="414945228" sldId="262"/>
            <ac:spMk id="4" creationId="{DDF1B4EC-37F2-E5CA-BC0E-231A66455FA5}"/>
          </ac:spMkLst>
        </pc:spChg>
        <pc:spChg chg="del">
          <ac:chgData name="Abby Blocker" userId="165c13a8-f7e3-4d0d-be26-f2cd0141abed" providerId="ADAL" clId="{89FE374A-BE7B-4F57-AF9B-3A04A82F512E}" dt="2025-03-29T14:02:25.853" v="1664" actId="478"/>
          <ac:spMkLst>
            <pc:docMk/>
            <pc:sldMk cId="414945228" sldId="262"/>
            <ac:spMk id="9" creationId="{01066D99-F678-49D5-8682-73E20FF86DBF}"/>
          </ac:spMkLst>
        </pc:spChg>
        <pc:spChg chg="mod">
          <ac:chgData name="Abby Blocker" userId="165c13a8-f7e3-4d0d-be26-f2cd0141abed" providerId="ADAL" clId="{89FE374A-BE7B-4F57-AF9B-3A04A82F512E}" dt="2025-03-29T14:04:13.619" v="2034" actId="20577"/>
          <ac:spMkLst>
            <pc:docMk/>
            <pc:sldMk cId="414945228" sldId="262"/>
            <ac:spMk id="34" creationId="{AB910C10-4156-9FCE-2571-E2230C9EEF40}"/>
          </ac:spMkLst>
        </pc:spChg>
      </pc:sldChg>
      <pc:sldChg chg="addSp modSp add mod">
        <pc:chgData name="Abby Blocker" userId="165c13a8-f7e3-4d0d-be26-f2cd0141abed" providerId="ADAL" clId="{89FE374A-BE7B-4F57-AF9B-3A04A82F512E}" dt="2025-03-29T14:10:17.250" v="2634"/>
        <pc:sldMkLst>
          <pc:docMk/>
          <pc:sldMk cId="765175364" sldId="263"/>
        </pc:sldMkLst>
        <pc:spChg chg="mod ord">
          <ac:chgData name="Abby Blocker" userId="165c13a8-f7e3-4d0d-be26-f2cd0141abed" providerId="ADAL" clId="{89FE374A-BE7B-4F57-AF9B-3A04A82F512E}" dt="2025-03-29T14:07:05.476" v="2309" actId="166"/>
          <ac:spMkLst>
            <pc:docMk/>
            <pc:sldMk cId="765175364" sldId="263"/>
            <ac:spMk id="3" creationId="{8D155B24-CC50-10C3-AD6E-1D62124A9A43}"/>
          </ac:spMkLst>
        </pc:spChg>
        <pc:spChg chg="add mod">
          <ac:chgData name="Abby Blocker" userId="165c13a8-f7e3-4d0d-be26-f2cd0141abed" providerId="ADAL" clId="{89FE374A-BE7B-4F57-AF9B-3A04A82F512E}" dt="2025-03-29T14:10:17.250" v="2634"/>
          <ac:spMkLst>
            <pc:docMk/>
            <pc:sldMk cId="765175364" sldId="263"/>
            <ac:spMk id="4" creationId="{3A58796D-68A5-919C-EF88-9BA6E85247FE}"/>
          </ac:spMkLst>
        </pc:spChg>
        <pc:spChg chg="mod">
          <ac:chgData name="Abby Blocker" userId="165c13a8-f7e3-4d0d-be26-f2cd0141abed" providerId="ADAL" clId="{89FE374A-BE7B-4F57-AF9B-3A04A82F512E}" dt="2025-03-29T14:09:38.308" v="2611" actId="20577"/>
          <ac:spMkLst>
            <pc:docMk/>
            <pc:sldMk cId="765175364" sldId="263"/>
            <ac:spMk id="34" creationId="{ADD24D7D-0537-B78C-A0D5-4EF6CF9B0205}"/>
          </ac:spMkLst>
        </pc:spChg>
      </pc:sldChg>
      <pc:sldChg chg="new del">
        <pc:chgData name="Abby Blocker" userId="165c13a8-f7e3-4d0d-be26-f2cd0141abed" providerId="ADAL" clId="{89FE374A-BE7B-4F57-AF9B-3A04A82F512E}" dt="2025-03-29T14:02:32.698" v="1667" actId="680"/>
        <pc:sldMkLst>
          <pc:docMk/>
          <pc:sldMk cId="2249049449" sldId="263"/>
        </pc:sldMkLst>
      </pc:sldChg>
      <pc:sldChg chg="addSp delSp modSp add mod">
        <pc:chgData name="Abby Blocker" userId="165c13a8-f7e3-4d0d-be26-f2cd0141abed" providerId="ADAL" clId="{89FE374A-BE7B-4F57-AF9B-3A04A82F512E}" dt="2025-03-29T14:44:50.771" v="5674"/>
        <pc:sldMkLst>
          <pc:docMk/>
          <pc:sldMk cId="1477807512" sldId="264"/>
        </pc:sldMkLst>
        <pc:spChg chg="mod ord">
          <ac:chgData name="Abby Blocker" userId="165c13a8-f7e3-4d0d-be26-f2cd0141abed" providerId="ADAL" clId="{89FE374A-BE7B-4F57-AF9B-3A04A82F512E}" dt="2025-03-29T14:44:50.771" v="5674"/>
          <ac:spMkLst>
            <pc:docMk/>
            <pc:sldMk cId="1477807512" sldId="264"/>
            <ac:spMk id="3" creationId="{D66E2D60-A2CC-C018-AB48-781740279E65}"/>
          </ac:spMkLst>
        </pc:spChg>
        <pc:spChg chg="add mod">
          <ac:chgData name="Abby Blocker" userId="165c13a8-f7e3-4d0d-be26-f2cd0141abed" providerId="ADAL" clId="{89FE374A-BE7B-4F57-AF9B-3A04A82F512E}" dt="2025-03-29T14:08:20.639" v="2562" actId="1035"/>
          <ac:spMkLst>
            <pc:docMk/>
            <pc:sldMk cId="1477807512" sldId="264"/>
            <ac:spMk id="4" creationId="{F890DBA4-5511-4097-A023-7965D5610FAB}"/>
          </ac:spMkLst>
        </pc:spChg>
        <pc:spChg chg="add mod">
          <ac:chgData name="Abby Blocker" userId="165c13a8-f7e3-4d0d-be26-f2cd0141abed" providerId="ADAL" clId="{89FE374A-BE7B-4F57-AF9B-3A04A82F512E}" dt="2025-03-29T14:08:30.372" v="2570" actId="20577"/>
          <ac:spMkLst>
            <pc:docMk/>
            <pc:sldMk cId="1477807512" sldId="264"/>
            <ac:spMk id="5" creationId="{69500BA8-9863-E49B-DDE6-7E6B40985C86}"/>
          </ac:spMkLst>
        </pc:spChg>
        <pc:spChg chg="add mod">
          <ac:chgData name="Abby Blocker" userId="165c13a8-f7e3-4d0d-be26-f2cd0141abed" providerId="ADAL" clId="{89FE374A-BE7B-4F57-AF9B-3A04A82F512E}" dt="2025-03-29T14:08:43.660" v="2582" actId="20577"/>
          <ac:spMkLst>
            <pc:docMk/>
            <pc:sldMk cId="1477807512" sldId="264"/>
            <ac:spMk id="7" creationId="{7E3D8D39-F20A-0E26-D9ED-F647BF38CDD7}"/>
          </ac:spMkLst>
        </pc:spChg>
        <pc:spChg chg="add mod">
          <ac:chgData name="Abby Blocker" userId="165c13a8-f7e3-4d0d-be26-f2cd0141abed" providerId="ADAL" clId="{89FE374A-BE7B-4F57-AF9B-3A04A82F512E}" dt="2025-03-29T14:09:01.068" v="2589" actId="1035"/>
          <ac:spMkLst>
            <pc:docMk/>
            <pc:sldMk cId="1477807512" sldId="264"/>
            <ac:spMk id="9" creationId="{73CE54CF-7EA4-21DD-58E2-14321FC9CC42}"/>
          </ac:spMkLst>
        </pc:spChg>
        <pc:spChg chg="add del mod">
          <ac:chgData name="Abby Blocker" userId="165c13a8-f7e3-4d0d-be26-f2cd0141abed" providerId="ADAL" clId="{89FE374A-BE7B-4F57-AF9B-3A04A82F512E}" dt="2025-03-29T14:10:00.951" v="2632" actId="478"/>
          <ac:spMkLst>
            <pc:docMk/>
            <pc:sldMk cId="1477807512" sldId="264"/>
            <ac:spMk id="10" creationId="{A49E3456-4D97-B37E-8434-AA81D9C5609A}"/>
          </ac:spMkLst>
        </pc:spChg>
        <pc:spChg chg="add mod">
          <ac:chgData name="Abby Blocker" userId="165c13a8-f7e3-4d0d-be26-f2cd0141abed" providerId="ADAL" clId="{89FE374A-BE7B-4F57-AF9B-3A04A82F512E}" dt="2025-03-29T14:37:06.970" v="4384" actId="14100"/>
          <ac:spMkLst>
            <pc:docMk/>
            <pc:sldMk cId="1477807512" sldId="264"/>
            <ac:spMk id="11" creationId="{0FDCFB0C-1A1B-EA03-E82E-D553B718CC39}"/>
          </ac:spMkLst>
        </pc:spChg>
        <pc:spChg chg="mod">
          <ac:chgData name="Abby Blocker" userId="165c13a8-f7e3-4d0d-be26-f2cd0141abed" providerId="ADAL" clId="{89FE374A-BE7B-4F57-AF9B-3A04A82F512E}" dt="2025-03-29T14:37:03.818" v="4383" actId="21"/>
          <ac:spMkLst>
            <pc:docMk/>
            <pc:sldMk cId="1477807512" sldId="264"/>
            <ac:spMk id="34" creationId="{2915E949-799B-6485-ECA2-807BFB5D9DBC}"/>
          </ac:spMkLst>
        </pc:spChg>
      </pc:sldChg>
      <pc:sldChg chg="addSp modSp add mod modAnim">
        <pc:chgData name="Abby Blocker" userId="165c13a8-f7e3-4d0d-be26-f2cd0141abed" providerId="ADAL" clId="{89FE374A-BE7B-4F57-AF9B-3A04A82F512E}" dt="2025-03-29T14:45:54.563" v="5785" actId="14100"/>
        <pc:sldMkLst>
          <pc:docMk/>
          <pc:sldMk cId="244116884" sldId="265"/>
        </pc:sldMkLst>
        <pc:spChg chg="mod ord">
          <ac:chgData name="Abby Blocker" userId="165c13a8-f7e3-4d0d-be26-f2cd0141abed" providerId="ADAL" clId="{89FE374A-BE7B-4F57-AF9B-3A04A82F512E}" dt="2025-03-29T14:44:58.383" v="5675"/>
          <ac:spMkLst>
            <pc:docMk/>
            <pc:sldMk cId="244116884" sldId="265"/>
            <ac:spMk id="3" creationId="{FC4D3A99-14AF-99A5-AFC2-0B3D6C068273}"/>
          </ac:spMkLst>
        </pc:spChg>
        <pc:spChg chg="add mod">
          <ac:chgData name="Abby Blocker" userId="165c13a8-f7e3-4d0d-be26-f2cd0141abed" providerId="ADAL" clId="{89FE374A-BE7B-4F57-AF9B-3A04A82F512E}" dt="2025-03-29T14:40:14.683" v="4992" actId="2085"/>
          <ac:spMkLst>
            <pc:docMk/>
            <pc:sldMk cId="244116884" sldId="265"/>
            <ac:spMk id="14" creationId="{EAB38152-0703-1B5B-4B1C-D5C71C925DBF}"/>
          </ac:spMkLst>
        </pc:spChg>
        <pc:spChg chg="add mod">
          <ac:chgData name="Abby Blocker" userId="165c13a8-f7e3-4d0d-be26-f2cd0141abed" providerId="ADAL" clId="{89FE374A-BE7B-4F57-AF9B-3A04A82F512E}" dt="2025-03-29T14:45:54.563" v="5785" actId="14100"/>
          <ac:spMkLst>
            <pc:docMk/>
            <pc:sldMk cId="244116884" sldId="265"/>
            <ac:spMk id="15" creationId="{5863869F-B4B2-DC24-4B50-78F092E60C18}"/>
          </ac:spMkLst>
        </pc:spChg>
        <pc:spChg chg="mod">
          <ac:chgData name="Abby Blocker" userId="165c13a8-f7e3-4d0d-be26-f2cd0141abed" providerId="ADAL" clId="{89FE374A-BE7B-4F57-AF9B-3A04A82F512E}" dt="2025-03-29T14:39:14.989" v="4976" actId="1076"/>
          <ac:spMkLst>
            <pc:docMk/>
            <pc:sldMk cId="244116884" sldId="265"/>
            <ac:spMk id="34" creationId="{729D299E-973B-F5A3-0BDD-06BB1DCAB30C}"/>
          </ac:spMkLst>
        </pc:spChg>
        <pc:picChg chg="add mod">
          <ac:chgData name="Abby Blocker" userId="165c13a8-f7e3-4d0d-be26-f2cd0141abed" providerId="ADAL" clId="{89FE374A-BE7B-4F57-AF9B-3A04A82F512E}" dt="2025-03-29T14:39:50.242" v="4987" actId="1076"/>
          <ac:picMkLst>
            <pc:docMk/>
            <pc:sldMk cId="244116884" sldId="265"/>
            <ac:picMk id="13" creationId="{5941F401-249B-3802-5F09-B481747FB4F9}"/>
          </ac:picMkLst>
        </pc:picChg>
        <pc:cxnChg chg="add mod ord">
          <ac:chgData name="Abby Blocker" userId="165c13a8-f7e3-4d0d-be26-f2cd0141abed" providerId="ADAL" clId="{89FE374A-BE7B-4F57-AF9B-3A04A82F512E}" dt="2025-03-29T14:39:49.743" v="4986" actId="166"/>
          <ac:cxnSpMkLst>
            <pc:docMk/>
            <pc:sldMk cId="244116884" sldId="265"/>
            <ac:cxnSpMk id="10" creationId="{5F348C65-DD89-345E-BFE8-19B8FC6449A0}"/>
          </ac:cxnSpMkLst>
        </pc:cxnChg>
      </pc:sldChg>
      <pc:sldChg chg="addSp delSp modSp add mod delAnim modAnim">
        <pc:chgData name="Abby Blocker" userId="165c13a8-f7e3-4d0d-be26-f2cd0141abed" providerId="ADAL" clId="{89FE374A-BE7B-4F57-AF9B-3A04A82F512E}" dt="2025-03-29T14:58:06.995" v="6548"/>
        <pc:sldMkLst>
          <pc:docMk/>
          <pc:sldMk cId="1117322693" sldId="266"/>
        </pc:sldMkLst>
        <pc:spChg chg="del">
          <ac:chgData name="Abby Blocker" userId="165c13a8-f7e3-4d0d-be26-f2cd0141abed" providerId="ADAL" clId="{89FE374A-BE7B-4F57-AF9B-3A04A82F512E}" dt="2025-03-29T14:13:33.847" v="2906" actId="478"/>
          <ac:spMkLst>
            <pc:docMk/>
            <pc:sldMk cId="1117322693" sldId="266"/>
            <ac:spMk id="9" creationId="{55A0BC31-5553-F5AE-6F55-42CE7CFFF0BB}"/>
          </ac:spMkLst>
        </pc:spChg>
        <pc:spChg chg="mod">
          <ac:chgData name="Abby Blocker" userId="165c13a8-f7e3-4d0d-be26-f2cd0141abed" providerId="ADAL" clId="{89FE374A-BE7B-4F57-AF9B-3A04A82F512E}" dt="2025-03-29T14:57:35.159" v="6547"/>
          <ac:spMkLst>
            <pc:docMk/>
            <pc:sldMk cId="1117322693" sldId="266"/>
            <ac:spMk id="10" creationId="{86834514-2284-B696-E1B7-49D881078382}"/>
          </ac:spMkLst>
        </pc:spChg>
        <pc:spChg chg="mod">
          <ac:chgData name="Abby Blocker" userId="165c13a8-f7e3-4d0d-be26-f2cd0141abed" providerId="ADAL" clId="{89FE374A-BE7B-4F57-AF9B-3A04A82F512E}" dt="2025-03-29T14:12:05.795" v="2897" actId="20577"/>
          <ac:spMkLst>
            <pc:docMk/>
            <pc:sldMk cId="1117322693" sldId="266"/>
            <ac:spMk id="34" creationId="{8EAE568E-702A-D663-FDF2-9C27AF76ACCC}"/>
          </ac:spMkLst>
        </pc:spChg>
        <pc:picChg chg="add mod">
          <ac:chgData name="Abby Blocker" userId="165c13a8-f7e3-4d0d-be26-f2cd0141abed" providerId="ADAL" clId="{89FE374A-BE7B-4F57-AF9B-3A04A82F512E}" dt="2025-03-29T14:58:06.995" v="6548"/>
          <ac:picMkLst>
            <pc:docMk/>
            <pc:sldMk cId="1117322693" sldId="266"/>
            <ac:picMk id="7" creationId="{267F217F-9C87-F44D-86D2-EA68520B570A}"/>
          </ac:picMkLst>
        </pc:picChg>
        <pc:cxnChg chg="add mod">
          <ac:chgData name="Abby Blocker" userId="165c13a8-f7e3-4d0d-be26-f2cd0141abed" providerId="ADAL" clId="{89FE374A-BE7B-4F57-AF9B-3A04A82F512E}" dt="2025-03-29T14:12:27.536" v="2900" actId="1582"/>
          <ac:cxnSpMkLst>
            <pc:docMk/>
            <pc:sldMk cId="1117322693" sldId="266"/>
            <ac:cxnSpMk id="4" creationId="{754DF2AB-CF8B-ABE9-AF1D-BE7776BA550E}"/>
          </ac:cxnSpMkLst>
        </pc:cxnChg>
      </pc:sldChg>
      <pc:sldChg chg="addSp delSp modSp add mod delAnim modAnim">
        <pc:chgData name="Abby Blocker" userId="165c13a8-f7e3-4d0d-be26-f2cd0141abed" providerId="ADAL" clId="{89FE374A-BE7B-4F57-AF9B-3A04A82F512E}" dt="2025-03-29T14:39:31.719" v="4979" actId="14100"/>
        <pc:sldMkLst>
          <pc:docMk/>
          <pc:sldMk cId="3424749917" sldId="267"/>
        </pc:sldMkLst>
        <pc:spChg chg="del mod">
          <ac:chgData name="Abby Blocker" userId="165c13a8-f7e3-4d0d-be26-f2cd0141abed" providerId="ADAL" clId="{89FE374A-BE7B-4F57-AF9B-3A04A82F512E}" dt="2025-03-29T14:24:41.873" v="2927" actId="478"/>
          <ac:spMkLst>
            <pc:docMk/>
            <pc:sldMk cId="3424749917" sldId="267"/>
            <ac:spMk id="10" creationId="{7A4813C1-57BB-1F72-98C4-ED44609EABAB}"/>
          </ac:spMkLst>
        </pc:spChg>
        <pc:spChg chg="add mod">
          <ac:chgData name="Abby Blocker" userId="165c13a8-f7e3-4d0d-be26-f2cd0141abed" providerId="ADAL" clId="{89FE374A-BE7B-4F57-AF9B-3A04A82F512E}" dt="2025-03-29T14:39:31.719" v="4979" actId="14100"/>
          <ac:spMkLst>
            <pc:docMk/>
            <pc:sldMk cId="3424749917" sldId="267"/>
            <ac:spMk id="17" creationId="{D748F7F7-4DAF-1504-4331-AC815EDCE059}"/>
          </ac:spMkLst>
        </pc:spChg>
        <pc:spChg chg="mod">
          <ac:chgData name="Abby Blocker" userId="165c13a8-f7e3-4d0d-be26-f2cd0141abed" providerId="ADAL" clId="{89FE374A-BE7B-4F57-AF9B-3A04A82F512E}" dt="2025-03-29T14:25:18.893" v="3052" actId="20577"/>
          <ac:spMkLst>
            <pc:docMk/>
            <pc:sldMk cId="3424749917" sldId="267"/>
            <ac:spMk id="34" creationId="{6CB191BE-0D30-9CFB-C0B7-1D1D1C12D251}"/>
          </ac:spMkLst>
        </pc:spChg>
        <pc:picChg chg="add mod">
          <ac:chgData name="Abby Blocker" userId="165c13a8-f7e3-4d0d-be26-f2cd0141abed" providerId="ADAL" clId="{89FE374A-BE7B-4F57-AF9B-3A04A82F512E}" dt="2025-03-29T14:25:30.810" v="3055" actId="1076"/>
          <ac:picMkLst>
            <pc:docMk/>
            <pc:sldMk cId="3424749917" sldId="267"/>
            <ac:picMk id="4" creationId="{E0D28355-E5D4-6285-444A-5B19F1F6CD5D}"/>
          </ac:picMkLst>
        </pc:picChg>
        <pc:picChg chg="add del">
          <ac:chgData name="Abby Blocker" userId="165c13a8-f7e3-4d0d-be26-f2cd0141abed" providerId="ADAL" clId="{89FE374A-BE7B-4F57-AF9B-3A04A82F512E}" dt="2025-03-29T14:24:35.811" v="2925" actId="478"/>
          <ac:picMkLst>
            <pc:docMk/>
            <pc:sldMk cId="3424749917" sldId="267"/>
            <ac:picMk id="9" creationId="{097260EE-A8D2-D0E5-D0C2-4884124CDAEA}"/>
          </ac:picMkLst>
        </pc:picChg>
        <pc:picChg chg="add del mod">
          <ac:chgData name="Abby Blocker" userId="165c13a8-f7e3-4d0d-be26-f2cd0141abed" providerId="ADAL" clId="{89FE374A-BE7B-4F57-AF9B-3A04A82F512E}" dt="2025-03-29T14:24:35.188" v="2924" actId="478"/>
          <ac:picMkLst>
            <pc:docMk/>
            <pc:sldMk cId="3424749917" sldId="267"/>
            <ac:picMk id="12" creationId="{DEC04FD4-4F51-91F1-E8B3-C5669DC512C7}"/>
          </ac:picMkLst>
        </pc:picChg>
        <pc:picChg chg="add mod ord modCrop">
          <ac:chgData name="Abby Blocker" userId="165c13a8-f7e3-4d0d-be26-f2cd0141abed" providerId="ADAL" clId="{89FE374A-BE7B-4F57-AF9B-3A04A82F512E}" dt="2025-03-29T14:33:46.961" v="4083" actId="166"/>
          <ac:picMkLst>
            <pc:docMk/>
            <pc:sldMk cId="3424749917" sldId="267"/>
            <ac:picMk id="13" creationId="{8126D109-E87D-1A13-5CF5-F4CCF41F4C81}"/>
          </ac:picMkLst>
        </pc:picChg>
        <pc:cxnChg chg="del">
          <ac:chgData name="Abby Blocker" userId="165c13a8-f7e3-4d0d-be26-f2cd0141abed" providerId="ADAL" clId="{89FE374A-BE7B-4F57-AF9B-3A04A82F512E}" dt="2025-03-29T14:14:18.405" v="2917" actId="478"/>
          <ac:cxnSpMkLst>
            <pc:docMk/>
            <pc:sldMk cId="3424749917" sldId="267"/>
            <ac:cxnSpMk id="4" creationId="{2D19D139-5E02-DD67-77D1-4E196F854300}"/>
          </ac:cxnSpMkLst>
        </pc:cxnChg>
        <pc:cxnChg chg="add mod ord">
          <ac:chgData name="Abby Blocker" userId="165c13a8-f7e3-4d0d-be26-f2cd0141abed" providerId="ADAL" clId="{89FE374A-BE7B-4F57-AF9B-3A04A82F512E}" dt="2025-03-29T14:39:27.251" v="4978" actId="166"/>
          <ac:cxnSpMkLst>
            <pc:docMk/>
            <pc:sldMk cId="3424749917" sldId="267"/>
            <ac:cxnSpMk id="14" creationId="{66CA33BF-4718-FECC-882D-873748EB81A5}"/>
          </ac:cxnSpMkLst>
        </pc:cxnChg>
      </pc:sldChg>
      <pc:sldChg chg="addSp delSp modSp add mod modAnim">
        <pc:chgData name="Abby Blocker" userId="165c13a8-f7e3-4d0d-be26-f2cd0141abed" providerId="ADAL" clId="{89FE374A-BE7B-4F57-AF9B-3A04A82F512E}" dt="2025-03-29T14:34:06.291" v="4089"/>
        <pc:sldMkLst>
          <pc:docMk/>
          <pc:sldMk cId="139509652" sldId="268"/>
        </pc:sldMkLst>
        <pc:spChg chg="del">
          <ac:chgData name="Abby Blocker" userId="165c13a8-f7e3-4d0d-be26-f2cd0141abed" providerId="ADAL" clId="{89FE374A-BE7B-4F57-AF9B-3A04A82F512E}" dt="2025-03-29T14:27:14.416" v="3076" actId="478"/>
          <ac:spMkLst>
            <pc:docMk/>
            <pc:sldMk cId="139509652" sldId="268"/>
            <ac:spMk id="10" creationId="{FDABC3A2-D179-1F5E-0333-6740682C46C8}"/>
          </ac:spMkLst>
        </pc:spChg>
        <pc:spChg chg="add mod">
          <ac:chgData name="Abby Blocker" userId="165c13a8-f7e3-4d0d-be26-f2cd0141abed" providerId="ADAL" clId="{89FE374A-BE7B-4F57-AF9B-3A04A82F512E}" dt="2025-03-29T14:34:06.291" v="4089"/>
          <ac:spMkLst>
            <pc:docMk/>
            <pc:sldMk cId="139509652" sldId="268"/>
            <ac:spMk id="14" creationId="{C3FAC94F-0990-6970-F5F6-95555A67CA53}"/>
          </ac:spMkLst>
        </pc:spChg>
        <pc:spChg chg="mod">
          <ac:chgData name="Abby Blocker" userId="165c13a8-f7e3-4d0d-be26-f2cd0141abed" providerId="ADAL" clId="{89FE374A-BE7B-4F57-AF9B-3A04A82F512E}" dt="2025-03-29T14:27:42.062" v="3199" actId="1076"/>
          <ac:spMkLst>
            <pc:docMk/>
            <pc:sldMk cId="139509652" sldId="268"/>
            <ac:spMk id="34" creationId="{68EA090E-D5BC-947F-C8D7-2441D4D4A6A7}"/>
          </ac:spMkLst>
        </pc:spChg>
        <pc:picChg chg="del">
          <ac:chgData name="Abby Blocker" userId="165c13a8-f7e3-4d0d-be26-f2cd0141abed" providerId="ADAL" clId="{89FE374A-BE7B-4F57-AF9B-3A04A82F512E}" dt="2025-03-29T14:26:45.011" v="3069" actId="478"/>
          <ac:picMkLst>
            <pc:docMk/>
            <pc:sldMk cId="139509652" sldId="268"/>
            <ac:picMk id="4" creationId="{E60A7C81-4ABA-C2C3-311E-D4068C95AD62}"/>
          </ac:picMkLst>
        </pc:picChg>
        <pc:picChg chg="mod">
          <ac:chgData name="Abby Blocker" userId="165c13a8-f7e3-4d0d-be26-f2cd0141abed" providerId="ADAL" clId="{89FE374A-BE7B-4F57-AF9B-3A04A82F512E}" dt="2025-03-29T14:27:05.696" v="3075" actId="1076"/>
          <ac:picMkLst>
            <pc:docMk/>
            <pc:sldMk cId="139509652" sldId="268"/>
            <ac:picMk id="9" creationId="{AA1A8343-9600-4CBE-760E-8C12D7BF3037}"/>
          </ac:picMkLst>
        </pc:picChg>
        <pc:picChg chg="del mod">
          <ac:chgData name="Abby Blocker" userId="165c13a8-f7e3-4d0d-be26-f2cd0141abed" providerId="ADAL" clId="{89FE374A-BE7B-4F57-AF9B-3A04A82F512E}" dt="2025-03-29T14:26:41.701" v="3067" actId="478"/>
          <ac:picMkLst>
            <pc:docMk/>
            <pc:sldMk cId="139509652" sldId="268"/>
            <ac:picMk id="12" creationId="{46CC2A8C-AA27-C2D2-66EB-FE9F21156C62}"/>
          </ac:picMkLst>
        </pc:picChg>
        <pc:picChg chg="add mod ord modCrop">
          <ac:chgData name="Abby Blocker" userId="165c13a8-f7e3-4d0d-be26-f2cd0141abed" providerId="ADAL" clId="{89FE374A-BE7B-4F57-AF9B-3A04A82F512E}" dt="2025-03-29T14:33:57.630" v="4087" actId="166"/>
          <ac:picMkLst>
            <pc:docMk/>
            <pc:sldMk cId="139509652" sldId="268"/>
            <ac:picMk id="13" creationId="{4D5D813C-AB93-EEF8-43DD-D6E1560F0F1A}"/>
          </ac:picMkLst>
        </pc:picChg>
        <pc:cxnChg chg="add mod">
          <ac:chgData name="Abby Blocker" userId="165c13a8-f7e3-4d0d-be26-f2cd0141abed" providerId="ADAL" clId="{89FE374A-BE7B-4F57-AF9B-3A04A82F512E}" dt="2025-03-29T14:28:03.119" v="3205" actId="14100"/>
          <ac:cxnSpMkLst>
            <pc:docMk/>
            <pc:sldMk cId="139509652" sldId="268"/>
            <ac:cxnSpMk id="3" creationId="{D1965F34-8D0C-E291-29E6-0FBF5F95AE9A}"/>
          </ac:cxnSpMkLst>
        </pc:cxnChg>
      </pc:sldChg>
      <pc:sldChg chg="addSp delSp modSp add mod modAnim">
        <pc:chgData name="Abby Blocker" userId="165c13a8-f7e3-4d0d-be26-f2cd0141abed" providerId="ADAL" clId="{89FE374A-BE7B-4F57-AF9B-3A04A82F512E}" dt="2025-03-29T14:59:18.064" v="6550"/>
        <pc:sldMkLst>
          <pc:docMk/>
          <pc:sldMk cId="1423909216" sldId="269"/>
        </pc:sldMkLst>
        <pc:spChg chg="del">
          <ac:chgData name="Abby Blocker" userId="165c13a8-f7e3-4d0d-be26-f2cd0141abed" providerId="ADAL" clId="{89FE374A-BE7B-4F57-AF9B-3A04A82F512E}" dt="2025-03-29T14:31:04.032" v="3752" actId="478"/>
          <ac:spMkLst>
            <pc:docMk/>
            <pc:sldMk cId="1423909216" sldId="269"/>
            <ac:spMk id="10" creationId="{DF178941-9AE2-0112-F785-AF9E06A39214}"/>
          </ac:spMkLst>
        </pc:spChg>
        <pc:spChg chg="add mod">
          <ac:chgData name="Abby Blocker" userId="165c13a8-f7e3-4d0d-be26-f2cd0141abed" providerId="ADAL" clId="{89FE374A-BE7B-4F57-AF9B-3A04A82F512E}" dt="2025-03-29T14:59:18.064" v="6550"/>
          <ac:spMkLst>
            <pc:docMk/>
            <pc:sldMk cId="1423909216" sldId="269"/>
            <ac:spMk id="14" creationId="{E75570EA-F3AA-2EE1-70CB-D70C9732566D}"/>
          </ac:spMkLst>
        </pc:spChg>
        <pc:spChg chg="mod">
          <ac:chgData name="Abby Blocker" userId="165c13a8-f7e3-4d0d-be26-f2cd0141abed" providerId="ADAL" clId="{89FE374A-BE7B-4F57-AF9B-3A04A82F512E}" dt="2025-03-29T14:31:20.836" v="3845" actId="20577"/>
          <ac:spMkLst>
            <pc:docMk/>
            <pc:sldMk cId="1423909216" sldId="269"/>
            <ac:spMk id="34" creationId="{4E896CEC-5E57-515B-3E43-2A9BF3E56810}"/>
          </ac:spMkLst>
        </pc:spChg>
        <pc:picChg chg="del">
          <ac:chgData name="Abby Blocker" userId="165c13a8-f7e3-4d0d-be26-f2cd0141abed" providerId="ADAL" clId="{89FE374A-BE7B-4F57-AF9B-3A04A82F512E}" dt="2025-03-29T14:30:46.337" v="3747" actId="478"/>
          <ac:picMkLst>
            <pc:docMk/>
            <pc:sldMk cId="1423909216" sldId="269"/>
            <ac:picMk id="4" creationId="{E2D69472-C2EB-4AE9-A41A-C66800747806}"/>
          </ac:picMkLst>
        </pc:picChg>
        <pc:picChg chg="del">
          <ac:chgData name="Abby Blocker" userId="165c13a8-f7e3-4d0d-be26-f2cd0141abed" providerId="ADAL" clId="{89FE374A-BE7B-4F57-AF9B-3A04A82F512E}" dt="2025-03-29T14:30:45.643" v="3746" actId="478"/>
          <ac:picMkLst>
            <pc:docMk/>
            <pc:sldMk cId="1423909216" sldId="269"/>
            <ac:picMk id="9" creationId="{223B0339-0263-166F-73B4-D072C9B0BAF9}"/>
          </ac:picMkLst>
        </pc:picChg>
        <pc:picChg chg="mod">
          <ac:chgData name="Abby Blocker" userId="165c13a8-f7e3-4d0d-be26-f2cd0141abed" providerId="ADAL" clId="{89FE374A-BE7B-4F57-AF9B-3A04A82F512E}" dt="2025-03-29T14:31:01.421" v="3751" actId="14100"/>
          <ac:picMkLst>
            <pc:docMk/>
            <pc:sldMk cId="1423909216" sldId="269"/>
            <ac:picMk id="12" creationId="{AA9A4FE0-1C86-A1C8-0BB1-540A1175D77E}"/>
          </ac:picMkLst>
        </pc:picChg>
        <pc:picChg chg="add mod ord modCrop">
          <ac:chgData name="Abby Blocker" userId="165c13a8-f7e3-4d0d-be26-f2cd0141abed" providerId="ADAL" clId="{89FE374A-BE7B-4F57-AF9B-3A04A82F512E}" dt="2025-03-29T14:34:41.850" v="4097" actId="166"/>
          <ac:picMkLst>
            <pc:docMk/>
            <pc:sldMk cId="1423909216" sldId="269"/>
            <ac:picMk id="13" creationId="{9C2C2F75-5407-08BA-E88E-B44B693DB505}"/>
          </ac:picMkLst>
        </pc:picChg>
        <pc:cxnChg chg="add mod">
          <ac:chgData name="Abby Blocker" userId="165c13a8-f7e3-4d0d-be26-f2cd0141abed" providerId="ADAL" clId="{89FE374A-BE7B-4F57-AF9B-3A04A82F512E}" dt="2025-03-29T14:31:31.075" v="3848" actId="14100"/>
          <ac:cxnSpMkLst>
            <pc:docMk/>
            <pc:sldMk cId="1423909216" sldId="269"/>
            <ac:cxnSpMk id="3" creationId="{AB15370B-4A85-79F2-69B0-60BAC5FB0F30}"/>
          </ac:cxnSpMkLst>
        </pc:cxnChg>
      </pc:sldChg>
      <pc:sldChg chg="addSp modSp add mod">
        <pc:chgData name="Abby Blocker" userId="165c13a8-f7e3-4d0d-be26-f2cd0141abed" providerId="ADAL" clId="{89FE374A-BE7B-4F57-AF9B-3A04A82F512E}" dt="2025-03-29T14:59:11.223" v="6549"/>
        <pc:sldMkLst>
          <pc:docMk/>
          <pc:sldMk cId="1400021424" sldId="270"/>
        </pc:sldMkLst>
        <pc:spChg chg="add mod">
          <ac:chgData name="Abby Blocker" userId="165c13a8-f7e3-4d0d-be26-f2cd0141abed" providerId="ADAL" clId="{89FE374A-BE7B-4F57-AF9B-3A04A82F512E}" dt="2025-03-29T14:59:11.223" v="6549"/>
          <ac:spMkLst>
            <pc:docMk/>
            <pc:sldMk cId="1400021424" sldId="270"/>
            <ac:spMk id="11" creationId="{542724A2-A6DB-8ECF-7CE5-11648AC69AAB}"/>
          </ac:spMkLst>
        </pc:spChg>
        <pc:spChg chg="mod">
          <ac:chgData name="Abby Blocker" userId="165c13a8-f7e3-4d0d-be26-f2cd0141abed" providerId="ADAL" clId="{89FE374A-BE7B-4F57-AF9B-3A04A82F512E}" dt="2025-03-29T14:29:48.768" v="3733" actId="1076"/>
          <ac:spMkLst>
            <pc:docMk/>
            <pc:sldMk cId="1400021424" sldId="270"/>
            <ac:spMk id="34" creationId="{2D5CDEC7-4BAE-3A10-A25A-29E679058757}"/>
          </ac:spMkLst>
        </pc:spChg>
        <pc:picChg chg="add mod ord modCrop">
          <ac:chgData name="Abby Blocker" userId="165c13a8-f7e3-4d0d-be26-f2cd0141abed" providerId="ADAL" clId="{89FE374A-BE7B-4F57-AF9B-3A04A82F512E}" dt="2025-03-29T14:34:23.066" v="4092" actId="166"/>
          <ac:picMkLst>
            <pc:docMk/>
            <pc:sldMk cId="1400021424" sldId="270"/>
            <ac:picMk id="10" creationId="{46DF0188-71E4-1663-4492-3E872FED3467}"/>
          </ac:picMkLst>
        </pc:picChg>
        <pc:cxnChg chg="mod">
          <ac:chgData name="Abby Blocker" userId="165c13a8-f7e3-4d0d-be26-f2cd0141abed" providerId="ADAL" clId="{89FE374A-BE7B-4F57-AF9B-3A04A82F512E}" dt="2025-03-29T14:29:54.085" v="3735" actId="14100"/>
          <ac:cxnSpMkLst>
            <pc:docMk/>
            <pc:sldMk cId="1400021424" sldId="270"/>
            <ac:cxnSpMk id="3" creationId="{B41DE3DB-C5EB-595B-E0DC-0023807C6AA1}"/>
          </ac:cxnSpMkLst>
        </pc:cxnChg>
      </pc:sldChg>
      <pc:sldChg chg="addSp delSp modSp add mod delAnim modAnim">
        <pc:chgData name="Abby Blocker" userId="165c13a8-f7e3-4d0d-be26-f2cd0141abed" providerId="ADAL" clId="{89FE374A-BE7B-4F57-AF9B-3A04A82F512E}" dt="2025-03-29T14:59:50.217" v="6551"/>
        <pc:sldMkLst>
          <pc:docMk/>
          <pc:sldMk cId="4148818719" sldId="271"/>
        </pc:sldMkLst>
        <pc:spChg chg="add mod ord">
          <ac:chgData name="Abby Blocker" userId="165c13a8-f7e3-4d0d-be26-f2cd0141abed" providerId="ADAL" clId="{89FE374A-BE7B-4F57-AF9B-3A04A82F512E}" dt="2025-03-29T14:34:58.283" v="4101" actId="166"/>
          <ac:spMkLst>
            <pc:docMk/>
            <pc:sldMk cId="4148818719" sldId="271"/>
            <ac:spMk id="4" creationId="{7670353E-5E01-5343-C149-56265703A3CB}"/>
          </ac:spMkLst>
        </pc:spChg>
        <pc:spChg chg="add mod">
          <ac:chgData name="Abby Blocker" userId="165c13a8-f7e3-4d0d-be26-f2cd0141abed" providerId="ADAL" clId="{89FE374A-BE7B-4F57-AF9B-3A04A82F512E}" dt="2025-03-29T14:59:50.217" v="6551"/>
          <ac:spMkLst>
            <pc:docMk/>
            <pc:sldMk cId="4148818719" sldId="271"/>
            <ac:spMk id="5" creationId="{1E27B107-638A-426C-AA9E-1B6285A150CE}"/>
          </ac:spMkLst>
        </pc:spChg>
        <pc:spChg chg="mod">
          <ac:chgData name="Abby Blocker" userId="165c13a8-f7e3-4d0d-be26-f2cd0141abed" providerId="ADAL" clId="{89FE374A-BE7B-4F57-AF9B-3A04A82F512E}" dt="2025-03-29T14:33:02.714" v="4077" actId="1076"/>
          <ac:spMkLst>
            <pc:docMk/>
            <pc:sldMk cId="4148818719" sldId="271"/>
            <ac:spMk id="34" creationId="{58A5AC2F-D789-7DF7-A5C2-946BF47BD670}"/>
          </ac:spMkLst>
        </pc:spChg>
        <pc:picChg chg="del">
          <ac:chgData name="Abby Blocker" userId="165c13a8-f7e3-4d0d-be26-f2cd0141abed" providerId="ADAL" clId="{89FE374A-BE7B-4F57-AF9B-3A04A82F512E}" dt="2025-03-29T14:32:11.871" v="3856" actId="478"/>
          <ac:picMkLst>
            <pc:docMk/>
            <pc:sldMk cId="4148818719" sldId="271"/>
            <ac:picMk id="12" creationId="{2DE89C16-0AB6-35C2-C273-29B93632B00F}"/>
          </ac:picMkLst>
        </pc:picChg>
        <pc:picChg chg="del">
          <ac:chgData name="Abby Blocker" userId="165c13a8-f7e3-4d0d-be26-f2cd0141abed" providerId="ADAL" clId="{89FE374A-BE7B-4F57-AF9B-3A04A82F512E}" dt="2025-03-29T14:32:14.731" v="3858" actId="478"/>
          <ac:picMkLst>
            <pc:docMk/>
            <pc:sldMk cId="4148818719" sldId="271"/>
            <ac:picMk id="13" creationId="{4C4A7D0B-C88C-9254-C87A-EFA94A187177}"/>
          </ac:picMkLst>
        </pc:picChg>
        <pc:cxnChg chg="del">
          <ac:chgData name="Abby Blocker" userId="165c13a8-f7e3-4d0d-be26-f2cd0141abed" providerId="ADAL" clId="{89FE374A-BE7B-4F57-AF9B-3A04A82F512E}" dt="2025-03-29T14:32:13.433" v="3857" actId="478"/>
          <ac:cxnSpMkLst>
            <pc:docMk/>
            <pc:sldMk cId="4148818719" sldId="271"/>
            <ac:cxnSpMk id="3" creationId="{C1F14E90-9F60-6C13-01C0-B88A65EC438B}"/>
          </ac:cxnSpMkLst>
        </pc:cxnChg>
      </pc:sldChg>
      <pc:sldChg chg="addSp delSp modSp add mod delAnim">
        <pc:chgData name="Abby Blocker" userId="165c13a8-f7e3-4d0d-be26-f2cd0141abed" providerId="ADAL" clId="{89FE374A-BE7B-4F57-AF9B-3A04A82F512E}" dt="2025-03-29T14:56:58.902" v="6545"/>
        <pc:sldMkLst>
          <pc:docMk/>
          <pc:sldMk cId="2501498394" sldId="272"/>
        </pc:sldMkLst>
        <pc:spChg chg="mod ord">
          <ac:chgData name="Abby Blocker" userId="165c13a8-f7e3-4d0d-be26-f2cd0141abed" providerId="ADAL" clId="{89FE374A-BE7B-4F57-AF9B-3A04A82F512E}" dt="2025-03-29T14:45:16.336" v="5679" actId="166"/>
          <ac:spMkLst>
            <pc:docMk/>
            <pc:sldMk cId="2501498394" sldId="272"/>
            <ac:spMk id="3" creationId="{84810993-0A38-E0C7-6E3D-6127488B3795}"/>
          </ac:spMkLst>
        </pc:spChg>
        <pc:spChg chg="add mod">
          <ac:chgData name="Abby Blocker" userId="165c13a8-f7e3-4d0d-be26-f2cd0141abed" providerId="ADAL" clId="{89FE374A-BE7B-4F57-AF9B-3A04A82F512E}" dt="2025-03-29T14:43:28.940" v="5398" actId="20577"/>
          <ac:spMkLst>
            <pc:docMk/>
            <pc:sldMk cId="2501498394" sldId="272"/>
            <ac:spMk id="11" creationId="{A49CB68F-257B-E0CA-48FE-A82B5C6C072B}"/>
          </ac:spMkLst>
        </pc:spChg>
        <pc:spChg chg="add mod">
          <ac:chgData name="Abby Blocker" userId="165c13a8-f7e3-4d0d-be26-f2cd0141abed" providerId="ADAL" clId="{89FE374A-BE7B-4F57-AF9B-3A04A82F512E}" dt="2025-03-29T14:56:58.902" v="6545"/>
          <ac:spMkLst>
            <pc:docMk/>
            <pc:sldMk cId="2501498394" sldId="272"/>
            <ac:spMk id="12" creationId="{22E9ED09-CDDB-ACB1-C8F3-6FCCD9B7C183}"/>
          </ac:spMkLst>
        </pc:spChg>
        <pc:spChg chg="del">
          <ac:chgData name="Abby Blocker" userId="165c13a8-f7e3-4d0d-be26-f2cd0141abed" providerId="ADAL" clId="{89FE374A-BE7B-4F57-AF9B-3A04A82F512E}" dt="2025-03-29T14:40:52.443" v="5001" actId="478"/>
          <ac:spMkLst>
            <pc:docMk/>
            <pc:sldMk cId="2501498394" sldId="272"/>
            <ac:spMk id="14" creationId="{B02664CE-DE86-CD03-9FC2-15FDC12B2B45}"/>
          </ac:spMkLst>
        </pc:spChg>
        <pc:spChg chg="del">
          <ac:chgData name="Abby Blocker" userId="165c13a8-f7e3-4d0d-be26-f2cd0141abed" providerId="ADAL" clId="{89FE374A-BE7B-4F57-AF9B-3A04A82F512E}" dt="2025-03-29T14:40:46.673" v="4999" actId="478"/>
          <ac:spMkLst>
            <pc:docMk/>
            <pc:sldMk cId="2501498394" sldId="272"/>
            <ac:spMk id="15" creationId="{982A1EE5-E2BB-FC07-3914-6B9723519078}"/>
          </ac:spMkLst>
        </pc:spChg>
        <pc:spChg chg="mod">
          <ac:chgData name="Abby Blocker" userId="165c13a8-f7e3-4d0d-be26-f2cd0141abed" providerId="ADAL" clId="{89FE374A-BE7B-4F57-AF9B-3A04A82F512E}" dt="2025-03-29T14:44:25.293" v="5671" actId="1076"/>
          <ac:spMkLst>
            <pc:docMk/>
            <pc:sldMk cId="2501498394" sldId="272"/>
            <ac:spMk id="34" creationId="{D15731F7-A97C-6834-13D8-1B0563229BAE}"/>
          </ac:spMkLst>
        </pc:spChg>
        <pc:cxnChg chg="del">
          <ac:chgData name="Abby Blocker" userId="165c13a8-f7e3-4d0d-be26-f2cd0141abed" providerId="ADAL" clId="{89FE374A-BE7B-4F57-AF9B-3A04A82F512E}" dt="2025-03-29T14:40:50.671" v="5000" actId="478"/>
          <ac:cxnSpMkLst>
            <pc:docMk/>
            <pc:sldMk cId="2501498394" sldId="272"/>
            <ac:cxnSpMk id="10" creationId="{EF885ABD-A3C0-5235-3151-2A3FD1A918B8}"/>
          </ac:cxnSpMkLst>
        </pc:cxnChg>
      </pc:sldChg>
      <pc:sldChg chg="addSp delSp modSp add mod delAnim modAnim">
        <pc:chgData name="Abby Blocker" userId="165c13a8-f7e3-4d0d-be26-f2cd0141abed" providerId="ADAL" clId="{89FE374A-BE7B-4F57-AF9B-3A04A82F512E}" dt="2025-03-29T15:01:05.331" v="6552"/>
        <pc:sldMkLst>
          <pc:docMk/>
          <pc:sldMk cId="1781698773" sldId="273"/>
        </pc:sldMkLst>
        <pc:spChg chg="del mod">
          <ac:chgData name="Abby Blocker" userId="165c13a8-f7e3-4d0d-be26-f2cd0141abed" providerId="ADAL" clId="{89FE374A-BE7B-4F57-AF9B-3A04A82F512E}" dt="2025-03-29T14:46:04.379" v="5789" actId="478"/>
          <ac:spMkLst>
            <pc:docMk/>
            <pc:sldMk cId="1781698773" sldId="273"/>
            <ac:spMk id="3" creationId="{23EB9D60-AB23-781A-D972-F8A10DB2B0EE}"/>
          </ac:spMkLst>
        </pc:spChg>
        <pc:spChg chg="add mod">
          <ac:chgData name="Abby Blocker" userId="165c13a8-f7e3-4d0d-be26-f2cd0141abed" providerId="ADAL" clId="{89FE374A-BE7B-4F57-AF9B-3A04A82F512E}" dt="2025-03-29T15:01:05.331" v="6552"/>
          <ac:spMkLst>
            <pc:docMk/>
            <pc:sldMk cId="1781698773" sldId="273"/>
            <ac:spMk id="14" creationId="{A61EDEB1-961B-85A6-9D47-0829C9F1C965}"/>
          </ac:spMkLst>
        </pc:spChg>
        <pc:spChg chg="mod">
          <ac:chgData name="Abby Blocker" userId="165c13a8-f7e3-4d0d-be26-f2cd0141abed" providerId="ADAL" clId="{89FE374A-BE7B-4F57-AF9B-3A04A82F512E}" dt="2025-03-29T14:45:45.391" v="5783" actId="1076"/>
          <ac:spMkLst>
            <pc:docMk/>
            <pc:sldMk cId="1781698773" sldId="273"/>
            <ac:spMk id="34" creationId="{942D8A2E-02E5-A6D1-1BA2-B5BE0A30C9AD}"/>
          </ac:spMkLst>
        </pc:spChg>
        <pc:picChg chg="add mod ord modCrop">
          <ac:chgData name="Abby Blocker" userId="165c13a8-f7e3-4d0d-be26-f2cd0141abed" providerId="ADAL" clId="{89FE374A-BE7B-4F57-AF9B-3A04A82F512E}" dt="2025-03-29T14:47:01.116" v="5798" actId="166"/>
          <ac:picMkLst>
            <pc:docMk/>
            <pc:sldMk cId="1781698773" sldId="273"/>
            <ac:picMk id="13" creationId="{3F861A59-2ABF-46E3-341C-B05A478F683F}"/>
          </ac:picMkLst>
        </pc:picChg>
        <pc:cxnChg chg="add mod">
          <ac:chgData name="Abby Blocker" userId="165c13a8-f7e3-4d0d-be26-f2cd0141abed" providerId="ADAL" clId="{89FE374A-BE7B-4F57-AF9B-3A04A82F512E}" dt="2025-03-29T14:46:00.478" v="5788" actId="14100"/>
          <ac:cxnSpMkLst>
            <pc:docMk/>
            <pc:sldMk cId="1781698773" sldId="273"/>
            <ac:cxnSpMk id="10" creationId="{2A2ACEAE-0E00-B9C5-1B80-951D318465F4}"/>
          </ac:cxnSpMkLst>
        </pc:cxnChg>
      </pc:sldChg>
      <pc:sldChg chg="addSp delSp modSp add mod delAnim modAnim">
        <pc:chgData name="Abby Blocker" userId="165c13a8-f7e3-4d0d-be26-f2cd0141abed" providerId="ADAL" clId="{89FE374A-BE7B-4F57-AF9B-3A04A82F512E}" dt="2025-03-29T15:01:27.304" v="6553"/>
        <pc:sldMkLst>
          <pc:docMk/>
          <pc:sldMk cId="3937545006" sldId="274"/>
        </pc:sldMkLst>
        <pc:spChg chg="add mod">
          <ac:chgData name="Abby Blocker" userId="165c13a8-f7e3-4d0d-be26-f2cd0141abed" providerId="ADAL" clId="{89FE374A-BE7B-4F57-AF9B-3A04A82F512E}" dt="2025-03-29T14:47:04.971" v="5800"/>
          <ac:spMkLst>
            <pc:docMk/>
            <pc:sldMk cId="3937545006" sldId="274"/>
            <ac:spMk id="3" creationId="{34D1C68B-450F-E0F0-F368-2C4AF9BAFA4F}"/>
          </ac:spMkLst>
        </pc:spChg>
        <pc:spChg chg="del">
          <ac:chgData name="Abby Blocker" userId="165c13a8-f7e3-4d0d-be26-f2cd0141abed" providerId="ADAL" clId="{89FE374A-BE7B-4F57-AF9B-3A04A82F512E}" dt="2025-03-29T14:47:15.786" v="5803" actId="478"/>
          <ac:spMkLst>
            <pc:docMk/>
            <pc:sldMk cId="3937545006" sldId="274"/>
            <ac:spMk id="4" creationId="{779D3D3F-6C2E-0CF0-D519-DBF0E4B5C541}"/>
          </ac:spMkLst>
        </pc:spChg>
        <pc:spChg chg="del">
          <ac:chgData name="Abby Blocker" userId="165c13a8-f7e3-4d0d-be26-f2cd0141abed" providerId="ADAL" clId="{89FE374A-BE7B-4F57-AF9B-3A04A82F512E}" dt="2025-03-29T14:47:15.786" v="5803" actId="478"/>
          <ac:spMkLst>
            <pc:docMk/>
            <pc:sldMk cId="3937545006" sldId="274"/>
            <ac:spMk id="5" creationId="{736F7556-79F0-04E0-8368-B0D9A12B9CCA}"/>
          </ac:spMkLst>
        </pc:spChg>
        <pc:spChg chg="del">
          <ac:chgData name="Abby Blocker" userId="165c13a8-f7e3-4d0d-be26-f2cd0141abed" providerId="ADAL" clId="{89FE374A-BE7B-4F57-AF9B-3A04A82F512E}" dt="2025-03-29T14:47:15.786" v="5803" actId="478"/>
          <ac:spMkLst>
            <pc:docMk/>
            <pc:sldMk cId="3937545006" sldId="274"/>
            <ac:spMk id="7" creationId="{F8B0CBC0-6BE6-163A-65CF-3494AD0AE8A0}"/>
          </ac:spMkLst>
        </pc:spChg>
        <pc:spChg chg="del">
          <ac:chgData name="Abby Blocker" userId="165c13a8-f7e3-4d0d-be26-f2cd0141abed" providerId="ADAL" clId="{89FE374A-BE7B-4F57-AF9B-3A04A82F512E}" dt="2025-03-29T14:47:15.786" v="5803" actId="478"/>
          <ac:spMkLst>
            <pc:docMk/>
            <pc:sldMk cId="3937545006" sldId="274"/>
            <ac:spMk id="9" creationId="{2E08012C-BD69-7DD2-59C2-735BE735C647}"/>
          </ac:spMkLst>
        </pc:spChg>
        <pc:spChg chg="del">
          <ac:chgData name="Abby Blocker" userId="165c13a8-f7e3-4d0d-be26-f2cd0141abed" providerId="ADAL" clId="{89FE374A-BE7B-4F57-AF9B-3A04A82F512E}" dt="2025-03-29T14:47:15.786" v="5803" actId="478"/>
          <ac:spMkLst>
            <pc:docMk/>
            <pc:sldMk cId="3937545006" sldId="274"/>
            <ac:spMk id="11" creationId="{4DD2EACE-F4AC-8552-6000-D9FECBBCA577}"/>
          </ac:spMkLst>
        </pc:spChg>
        <pc:spChg chg="add mod ord">
          <ac:chgData name="Abby Blocker" userId="165c13a8-f7e3-4d0d-be26-f2cd0141abed" providerId="ADAL" clId="{89FE374A-BE7B-4F57-AF9B-3A04A82F512E}" dt="2025-03-29T14:50:28.066" v="5990" actId="166"/>
          <ac:spMkLst>
            <pc:docMk/>
            <pc:sldMk cId="3937545006" sldId="274"/>
            <ac:spMk id="15" creationId="{16D6CD55-A49B-5440-BA46-6A7C268AEBA6}"/>
          </ac:spMkLst>
        </pc:spChg>
        <pc:spChg chg="add mod">
          <ac:chgData name="Abby Blocker" userId="165c13a8-f7e3-4d0d-be26-f2cd0141abed" providerId="ADAL" clId="{89FE374A-BE7B-4F57-AF9B-3A04A82F512E}" dt="2025-03-29T15:01:27.304" v="6553"/>
          <ac:spMkLst>
            <pc:docMk/>
            <pc:sldMk cId="3937545006" sldId="274"/>
            <ac:spMk id="16" creationId="{D772EEF7-7FB9-D5E7-92A3-A4EBAEB20ACB}"/>
          </ac:spMkLst>
        </pc:spChg>
        <pc:spChg chg="mod">
          <ac:chgData name="Abby Blocker" userId="165c13a8-f7e3-4d0d-be26-f2cd0141abed" providerId="ADAL" clId="{89FE374A-BE7B-4F57-AF9B-3A04A82F512E}" dt="2025-03-29T14:49:36.784" v="5982" actId="1076"/>
          <ac:spMkLst>
            <pc:docMk/>
            <pc:sldMk cId="3937545006" sldId="274"/>
            <ac:spMk id="34" creationId="{8C75417B-C597-859B-84F6-760925BFF834}"/>
          </ac:spMkLst>
        </pc:spChg>
        <pc:picChg chg="del">
          <ac:chgData name="Abby Blocker" userId="165c13a8-f7e3-4d0d-be26-f2cd0141abed" providerId="ADAL" clId="{89FE374A-BE7B-4F57-AF9B-3A04A82F512E}" dt="2025-03-29T14:47:12.857" v="5802" actId="478"/>
          <ac:picMkLst>
            <pc:docMk/>
            <pc:sldMk cId="3937545006" sldId="274"/>
            <ac:picMk id="2" creationId="{E4078668-E24D-1B3B-8A52-BEE854128BA8}"/>
          </ac:picMkLst>
        </pc:picChg>
        <pc:picChg chg="del">
          <ac:chgData name="Abby Blocker" userId="165c13a8-f7e3-4d0d-be26-f2cd0141abed" providerId="ADAL" clId="{89FE374A-BE7B-4F57-AF9B-3A04A82F512E}" dt="2025-03-29T14:47:15.786" v="5803" actId="478"/>
          <ac:picMkLst>
            <pc:docMk/>
            <pc:sldMk cId="3937545006" sldId="274"/>
            <ac:picMk id="6" creationId="{16AA62E1-A935-AAA5-4A33-F8D4B93C1057}"/>
          </ac:picMkLst>
        </pc:picChg>
        <pc:picChg chg="del">
          <ac:chgData name="Abby Blocker" userId="165c13a8-f7e3-4d0d-be26-f2cd0141abed" providerId="ADAL" clId="{89FE374A-BE7B-4F57-AF9B-3A04A82F512E}" dt="2025-03-29T14:47:15.786" v="5803" actId="478"/>
          <ac:picMkLst>
            <pc:docMk/>
            <pc:sldMk cId="3937545006" sldId="274"/>
            <ac:picMk id="8" creationId="{84A345C5-0B37-AB1B-CAF3-67A8015AC64E}"/>
          </ac:picMkLst>
        </pc:picChg>
        <pc:picChg chg="del mod">
          <ac:chgData name="Abby Blocker" userId="165c13a8-f7e3-4d0d-be26-f2cd0141abed" providerId="ADAL" clId="{89FE374A-BE7B-4F57-AF9B-3A04A82F512E}" dt="2025-03-29T14:47:16.761" v="5804" actId="478"/>
          <ac:picMkLst>
            <pc:docMk/>
            <pc:sldMk cId="3937545006" sldId="274"/>
            <ac:picMk id="13" creationId="{3FC21591-9BD4-75A0-D06D-3132AE36B0A5}"/>
          </ac:picMkLst>
        </pc:picChg>
        <pc:picChg chg="add mod modCrop">
          <ac:chgData name="Abby Blocker" userId="165c13a8-f7e3-4d0d-be26-f2cd0141abed" providerId="ADAL" clId="{89FE374A-BE7B-4F57-AF9B-3A04A82F512E}" dt="2025-03-29T14:49:01.112" v="5808" actId="1076"/>
          <ac:picMkLst>
            <pc:docMk/>
            <pc:sldMk cId="3937545006" sldId="274"/>
            <ac:picMk id="14" creationId="{20D953AE-4B8B-9D93-4E87-36362EF53B56}"/>
          </ac:picMkLst>
        </pc:picChg>
        <pc:picChg chg="del">
          <ac:chgData name="Abby Blocker" userId="165c13a8-f7e3-4d0d-be26-f2cd0141abed" providerId="ADAL" clId="{89FE374A-BE7B-4F57-AF9B-3A04A82F512E}" dt="2025-03-29T14:47:15.786" v="5803" actId="478"/>
          <ac:picMkLst>
            <pc:docMk/>
            <pc:sldMk cId="3937545006" sldId="274"/>
            <ac:picMk id="33" creationId="{F4992C2E-BAC3-CBB2-6831-B7F91D11C180}"/>
          </ac:picMkLst>
        </pc:picChg>
        <pc:cxnChg chg="del">
          <ac:chgData name="Abby Blocker" userId="165c13a8-f7e3-4d0d-be26-f2cd0141abed" providerId="ADAL" clId="{89FE374A-BE7B-4F57-AF9B-3A04A82F512E}" dt="2025-03-29T14:47:11.413" v="5801" actId="478"/>
          <ac:cxnSpMkLst>
            <pc:docMk/>
            <pc:sldMk cId="3937545006" sldId="274"/>
            <ac:cxnSpMk id="10" creationId="{B437EC99-B46D-B689-E584-FCFED717E02D}"/>
          </ac:cxnSpMkLst>
        </pc:cxnChg>
      </pc:sldChg>
      <pc:sldChg chg="addSp delSp modSp add mod ord">
        <pc:chgData name="Abby Blocker" userId="165c13a8-f7e3-4d0d-be26-f2cd0141abed" providerId="ADAL" clId="{89FE374A-BE7B-4F57-AF9B-3A04A82F512E}" dt="2025-03-29T15:01:33.450" v="6554"/>
        <pc:sldMkLst>
          <pc:docMk/>
          <pc:sldMk cId="1576456222" sldId="275"/>
        </pc:sldMkLst>
        <pc:spChg chg="del">
          <ac:chgData name="Abby Blocker" userId="165c13a8-f7e3-4d0d-be26-f2cd0141abed" providerId="ADAL" clId="{89FE374A-BE7B-4F57-AF9B-3A04A82F512E}" dt="2025-03-29T14:50:33.727" v="5992" actId="478"/>
          <ac:spMkLst>
            <pc:docMk/>
            <pc:sldMk cId="1576456222" sldId="275"/>
            <ac:spMk id="2" creationId="{610F5CB9-3930-9465-7637-6409B76FB449}"/>
          </ac:spMkLst>
        </pc:spChg>
        <pc:spChg chg="add mod">
          <ac:chgData name="Abby Blocker" userId="165c13a8-f7e3-4d0d-be26-f2cd0141abed" providerId="ADAL" clId="{89FE374A-BE7B-4F57-AF9B-3A04A82F512E}" dt="2025-03-29T14:52:12.263" v="6176" actId="404"/>
          <ac:spMkLst>
            <pc:docMk/>
            <pc:sldMk cId="1576456222" sldId="275"/>
            <ac:spMk id="4" creationId="{557ED9DF-8A13-65BC-1647-F34CB313F547}"/>
          </ac:spMkLst>
        </pc:spChg>
        <pc:spChg chg="add mod">
          <ac:chgData name="Abby Blocker" userId="165c13a8-f7e3-4d0d-be26-f2cd0141abed" providerId="ADAL" clId="{89FE374A-BE7B-4F57-AF9B-3A04A82F512E}" dt="2025-03-29T14:52:12.263" v="6176" actId="404"/>
          <ac:spMkLst>
            <pc:docMk/>
            <pc:sldMk cId="1576456222" sldId="275"/>
            <ac:spMk id="5" creationId="{F8C9D896-4CF6-A177-441B-B846B00DB5B6}"/>
          </ac:spMkLst>
        </pc:spChg>
        <pc:spChg chg="add mod">
          <ac:chgData name="Abby Blocker" userId="165c13a8-f7e3-4d0d-be26-f2cd0141abed" providerId="ADAL" clId="{89FE374A-BE7B-4F57-AF9B-3A04A82F512E}" dt="2025-03-29T14:52:19.164" v="6177" actId="1076"/>
          <ac:spMkLst>
            <pc:docMk/>
            <pc:sldMk cId="1576456222" sldId="275"/>
            <ac:spMk id="6" creationId="{4FC95973-9FD2-CC7F-239C-46D1357FA124}"/>
          </ac:spMkLst>
        </pc:spChg>
        <pc:spChg chg="add mod">
          <ac:chgData name="Abby Blocker" userId="165c13a8-f7e3-4d0d-be26-f2cd0141abed" providerId="ADAL" clId="{89FE374A-BE7B-4F57-AF9B-3A04A82F512E}" dt="2025-03-29T14:52:01.329" v="6170" actId="1076"/>
          <ac:spMkLst>
            <pc:docMk/>
            <pc:sldMk cId="1576456222" sldId="275"/>
            <ac:spMk id="7" creationId="{8AF6A7A2-B950-C331-C59D-E8450AEE4015}"/>
          </ac:spMkLst>
        </pc:spChg>
        <pc:spChg chg="add mod">
          <ac:chgData name="Abby Blocker" userId="165c13a8-f7e3-4d0d-be26-f2cd0141abed" providerId="ADAL" clId="{89FE374A-BE7B-4F57-AF9B-3A04A82F512E}" dt="2025-03-29T14:51:47.924" v="6169" actId="14100"/>
          <ac:spMkLst>
            <pc:docMk/>
            <pc:sldMk cId="1576456222" sldId="275"/>
            <ac:spMk id="8" creationId="{0BC90490-61BD-A4B9-A399-27FC480A30E7}"/>
          </ac:spMkLst>
        </pc:spChg>
        <pc:spChg chg="mod">
          <ac:chgData name="Abby Blocker" userId="165c13a8-f7e3-4d0d-be26-f2cd0141abed" providerId="ADAL" clId="{89FE374A-BE7B-4F57-AF9B-3A04A82F512E}" dt="2025-03-29T14:51:19.610" v="6164" actId="1076"/>
          <ac:spMkLst>
            <pc:docMk/>
            <pc:sldMk cId="1576456222" sldId="275"/>
            <ac:spMk id="9" creationId="{A2458CFD-09C4-5A94-96C3-C2E58ADAD9AF}"/>
          </ac:spMkLst>
        </pc:spChg>
        <pc:spChg chg="mod ord">
          <ac:chgData name="Abby Blocker" userId="165c13a8-f7e3-4d0d-be26-f2cd0141abed" providerId="ADAL" clId="{89FE374A-BE7B-4F57-AF9B-3A04A82F512E}" dt="2025-03-29T14:53:12.796" v="6183"/>
          <ac:spMkLst>
            <pc:docMk/>
            <pc:sldMk cId="1576456222" sldId="275"/>
            <ac:spMk id="10" creationId="{1D8DBAEF-C3D1-A7B1-B2D3-86B5713D7FFC}"/>
          </ac:spMkLst>
        </pc:spChg>
        <pc:spChg chg="add mod">
          <ac:chgData name="Abby Blocker" userId="165c13a8-f7e3-4d0d-be26-f2cd0141abed" providerId="ADAL" clId="{89FE374A-BE7B-4F57-AF9B-3A04A82F512E}" dt="2025-03-29T15:01:33.450" v="6554"/>
          <ac:spMkLst>
            <pc:docMk/>
            <pc:sldMk cId="1576456222" sldId="275"/>
            <ac:spMk id="11" creationId="{79427E1A-4A91-F3BF-0530-40EBE9600E0A}"/>
          </ac:spMkLst>
        </pc:spChg>
      </pc:sldChg>
      <pc:sldChg chg="addSp modSp new mod">
        <pc:chgData name="Abby Blocker" userId="165c13a8-f7e3-4d0d-be26-f2cd0141abed" providerId="ADAL" clId="{89FE374A-BE7B-4F57-AF9B-3A04A82F512E}" dt="2025-03-29T14:55:06.369" v="6541" actId="122"/>
        <pc:sldMkLst>
          <pc:docMk/>
          <pc:sldMk cId="3979648103" sldId="276"/>
        </pc:sldMkLst>
        <pc:spChg chg="add mod">
          <ac:chgData name="Abby Blocker" userId="165c13a8-f7e3-4d0d-be26-f2cd0141abed" providerId="ADAL" clId="{89FE374A-BE7B-4F57-AF9B-3A04A82F512E}" dt="2025-03-29T14:55:06.369" v="6541" actId="122"/>
          <ac:spMkLst>
            <pc:docMk/>
            <pc:sldMk cId="3979648103" sldId="276"/>
            <ac:spMk id="2" creationId="{C87D53C5-17FE-0669-D3A5-A74C527DAAEE}"/>
          </ac:spMkLst>
        </pc:spChg>
      </pc:sldChg>
    </pc:docChg>
  </pc:docChgLst>
  <pc:docChgLst>
    <pc:chgData name="Abby Blocker" userId="165c13a8-f7e3-4d0d-be26-f2cd0141abed" providerId="ADAL" clId="{A74375F1-4181-407D-BF37-26E22F688CA2}"/>
    <pc:docChg chg="undo custSel addSld delSld modSld sldOrd">
      <pc:chgData name="Abby Blocker" userId="165c13a8-f7e3-4d0d-be26-f2cd0141abed" providerId="ADAL" clId="{A74375F1-4181-407D-BF37-26E22F688CA2}" dt="2025-03-29T16:42:35.063" v="3521" actId="14100"/>
      <pc:docMkLst>
        <pc:docMk/>
      </pc:docMkLst>
      <pc:sldChg chg="modSp mod">
        <pc:chgData name="Abby Blocker" userId="165c13a8-f7e3-4d0d-be26-f2cd0141abed" providerId="ADAL" clId="{A74375F1-4181-407D-BF37-26E22F688CA2}" dt="2025-03-29T15:10:50.094" v="435" actId="14100"/>
        <pc:sldMkLst>
          <pc:docMk/>
          <pc:sldMk cId="2628391216" sldId="256"/>
        </pc:sldMkLst>
        <pc:spChg chg="mod">
          <ac:chgData name="Abby Blocker" userId="165c13a8-f7e3-4d0d-be26-f2cd0141abed" providerId="ADAL" clId="{A74375F1-4181-407D-BF37-26E22F688CA2}" dt="2025-03-29T15:10:50.094" v="435" actId="14100"/>
          <ac:spMkLst>
            <pc:docMk/>
            <pc:sldMk cId="2628391216" sldId="256"/>
            <ac:spMk id="2" creationId="{C437974A-0C6B-DB81-72F9-D93451FEE1B7}"/>
          </ac:spMkLst>
        </pc:spChg>
        <pc:spChg chg="mod">
          <ac:chgData name="Abby Blocker" userId="165c13a8-f7e3-4d0d-be26-f2cd0141abed" providerId="ADAL" clId="{A74375F1-4181-407D-BF37-26E22F688CA2}" dt="2025-03-29T15:10:46.636" v="434" actId="1076"/>
          <ac:spMkLst>
            <pc:docMk/>
            <pc:sldMk cId="2628391216" sldId="256"/>
            <ac:spMk id="6" creationId="{A024949F-697B-A897-9886-2268117191EF}"/>
          </ac:spMkLst>
        </pc:spChg>
        <pc:picChg chg="mod modCrop">
          <ac:chgData name="Abby Blocker" userId="165c13a8-f7e3-4d0d-be26-f2cd0141abed" providerId="ADAL" clId="{A74375F1-4181-407D-BF37-26E22F688CA2}" dt="2025-03-29T15:10:20.436" v="356" actId="732"/>
          <ac:picMkLst>
            <pc:docMk/>
            <pc:sldMk cId="2628391216" sldId="256"/>
            <ac:picMk id="5" creationId="{1C1B633B-7B61-AE8F-C1E3-6E3382BBB8B0}"/>
          </ac:picMkLst>
        </pc:picChg>
        <pc:cxnChg chg="mod">
          <ac:chgData name="Abby Blocker" userId="165c13a8-f7e3-4d0d-be26-f2cd0141abed" providerId="ADAL" clId="{A74375F1-4181-407D-BF37-26E22F688CA2}" dt="2025-03-29T15:10:13.055" v="354" actId="14100"/>
          <ac:cxnSpMkLst>
            <pc:docMk/>
            <pc:sldMk cId="2628391216" sldId="256"/>
            <ac:cxnSpMk id="8" creationId="{7A148968-62AF-EAF1-63E3-C35DCBADEA52}"/>
          </ac:cxnSpMkLst>
        </pc:cxnChg>
      </pc:sldChg>
      <pc:sldChg chg="modSp mod">
        <pc:chgData name="Abby Blocker" userId="165c13a8-f7e3-4d0d-be26-f2cd0141abed" providerId="ADAL" clId="{A74375F1-4181-407D-BF37-26E22F688CA2}" dt="2025-03-29T15:15:38.148" v="1024"/>
        <pc:sldMkLst>
          <pc:docMk/>
          <pc:sldMk cId="2639888039" sldId="257"/>
        </pc:sldMkLst>
        <pc:spChg chg="mod">
          <ac:chgData name="Abby Blocker" userId="165c13a8-f7e3-4d0d-be26-f2cd0141abed" providerId="ADAL" clId="{A74375F1-4181-407D-BF37-26E22F688CA2}" dt="2025-03-29T15:11:58.665" v="585" actId="14100"/>
          <ac:spMkLst>
            <pc:docMk/>
            <pc:sldMk cId="2639888039" sldId="257"/>
            <ac:spMk id="2" creationId="{B4C3AA6E-831D-88E0-5AF8-8CABFECAA0A8}"/>
          </ac:spMkLst>
        </pc:spChg>
        <pc:spChg chg="mod">
          <ac:chgData name="Abby Blocker" userId="165c13a8-f7e3-4d0d-be26-f2cd0141abed" providerId="ADAL" clId="{A74375F1-4181-407D-BF37-26E22F688CA2}" dt="2025-03-29T15:11:28.392" v="578" actId="20577"/>
          <ac:spMkLst>
            <pc:docMk/>
            <pc:sldMk cId="2639888039" sldId="257"/>
            <ac:spMk id="13" creationId="{105A496E-EE1F-9E53-6124-40895832EEA5}"/>
          </ac:spMkLst>
        </pc:spChg>
        <pc:picChg chg="mod modCrop">
          <ac:chgData name="Abby Blocker" userId="165c13a8-f7e3-4d0d-be26-f2cd0141abed" providerId="ADAL" clId="{A74375F1-4181-407D-BF37-26E22F688CA2}" dt="2025-03-29T15:15:38.148" v="1024"/>
          <ac:picMkLst>
            <pc:docMk/>
            <pc:sldMk cId="2639888039" sldId="257"/>
            <ac:picMk id="9" creationId="{C87C3B2F-05FF-BFEE-77C1-813D99F1FF26}"/>
          </ac:picMkLst>
        </pc:picChg>
        <pc:cxnChg chg="mod ord">
          <ac:chgData name="Abby Blocker" userId="165c13a8-f7e3-4d0d-be26-f2cd0141abed" providerId="ADAL" clId="{A74375F1-4181-407D-BF37-26E22F688CA2}" dt="2025-03-29T15:11:54.517" v="584" actId="166"/>
          <ac:cxnSpMkLst>
            <pc:docMk/>
            <pc:sldMk cId="2639888039" sldId="257"/>
            <ac:cxnSpMk id="14" creationId="{2D118663-150F-6274-5A13-22B054182C81}"/>
          </ac:cxnSpMkLst>
        </pc:cxnChg>
      </pc:sldChg>
      <pc:sldChg chg="del">
        <pc:chgData name="Abby Blocker" userId="165c13a8-f7e3-4d0d-be26-f2cd0141abed" providerId="ADAL" clId="{A74375F1-4181-407D-BF37-26E22F688CA2}" dt="2025-03-29T15:12:07.893" v="586" actId="47"/>
        <pc:sldMkLst>
          <pc:docMk/>
          <pc:sldMk cId="2365695430" sldId="258"/>
        </pc:sldMkLst>
      </pc:sldChg>
      <pc:sldChg chg="addSp modSp mod ord modAnim">
        <pc:chgData name="Abby Blocker" userId="165c13a8-f7e3-4d0d-be26-f2cd0141abed" providerId="ADAL" clId="{A74375F1-4181-407D-BF37-26E22F688CA2}" dt="2025-03-29T15:17:01.644" v="1076"/>
        <pc:sldMkLst>
          <pc:docMk/>
          <pc:sldMk cId="3224550455" sldId="259"/>
        </pc:sldMkLst>
        <pc:spChg chg="add mod ord">
          <ac:chgData name="Abby Blocker" userId="165c13a8-f7e3-4d0d-be26-f2cd0141abed" providerId="ADAL" clId="{A74375F1-4181-407D-BF37-26E22F688CA2}" dt="2025-03-29T15:14:06.529" v="902" actId="171"/>
          <ac:spMkLst>
            <pc:docMk/>
            <pc:sldMk cId="3224550455" sldId="259"/>
            <ac:spMk id="5" creationId="{F7935F3B-F6FC-69C7-B884-6315B6E32A6B}"/>
          </ac:spMkLst>
        </pc:spChg>
        <pc:spChg chg="mod">
          <ac:chgData name="Abby Blocker" userId="165c13a8-f7e3-4d0d-be26-f2cd0141abed" providerId="ADAL" clId="{A74375F1-4181-407D-BF37-26E22F688CA2}" dt="2025-03-29T15:17:01.644" v="1076"/>
          <ac:spMkLst>
            <pc:docMk/>
            <pc:sldMk cId="3224550455" sldId="259"/>
            <ac:spMk id="9" creationId="{2E755FDA-3D81-318D-8232-A3C8A3473666}"/>
          </ac:spMkLst>
        </pc:spChg>
        <pc:spChg chg="mod">
          <ac:chgData name="Abby Blocker" userId="165c13a8-f7e3-4d0d-be26-f2cd0141abed" providerId="ADAL" clId="{A74375F1-4181-407D-BF37-26E22F688CA2}" dt="2025-03-29T15:16:55.708" v="1075" actId="14100"/>
          <ac:spMkLst>
            <pc:docMk/>
            <pc:sldMk cId="3224550455" sldId="259"/>
            <ac:spMk id="10" creationId="{0E0475DA-3C78-2B29-4ABE-95E3290FC26E}"/>
          </ac:spMkLst>
        </pc:spChg>
        <pc:spChg chg="mod">
          <ac:chgData name="Abby Blocker" userId="165c13a8-f7e3-4d0d-be26-f2cd0141abed" providerId="ADAL" clId="{A74375F1-4181-407D-BF37-26E22F688CA2}" dt="2025-03-29T15:16:51.543" v="1074" actId="1076"/>
          <ac:spMkLst>
            <pc:docMk/>
            <pc:sldMk cId="3224550455" sldId="259"/>
            <ac:spMk id="34" creationId="{408229B0-E7E7-6E8F-087C-C45D5B0C84E1}"/>
          </ac:spMkLst>
        </pc:spChg>
        <pc:cxnChg chg="add mod">
          <ac:chgData name="Abby Blocker" userId="165c13a8-f7e3-4d0d-be26-f2cd0141abed" providerId="ADAL" clId="{A74375F1-4181-407D-BF37-26E22F688CA2}" dt="2025-03-29T15:14:21.190" v="905" actId="14100"/>
          <ac:cxnSpMkLst>
            <pc:docMk/>
            <pc:sldMk cId="3224550455" sldId="259"/>
            <ac:cxnSpMk id="3" creationId="{26864CDC-E62D-029F-1814-0FC2D442D6E6}"/>
          </ac:cxnSpMkLst>
        </pc:cxnChg>
      </pc:sldChg>
      <pc:sldChg chg="modSp mod">
        <pc:chgData name="Abby Blocker" userId="165c13a8-f7e3-4d0d-be26-f2cd0141abed" providerId="ADAL" clId="{A74375F1-4181-407D-BF37-26E22F688CA2}" dt="2025-03-29T15:10:01.970" v="353" actId="14100"/>
        <pc:sldMkLst>
          <pc:docMk/>
          <pc:sldMk cId="1531534621" sldId="260"/>
        </pc:sldMkLst>
        <pc:spChg chg="mod">
          <ac:chgData name="Abby Blocker" userId="165c13a8-f7e3-4d0d-be26-f2cd0141abed" providerId="ADAL" clId="{A74375F1-4181-407D-BF37-26E22F688CA2}" dt="2025-03-29T15:09:52.538" v="352" actId="20577"/>
          <ac:spMkLst>
            <pc:docMk/>
            <pc:sldMk cId="1531534621" sldId="260"/>
            <ac:spMk id="3" creationId="{0D045399-ECAB-5615-5F3C-4ECA991D1FEC}"/>
          </ac:spMkLst>
        </pc:spChg>
        <pc:spChg chg="mod">
          <ac:chgData name="Abby Blocker" userId="165c13a8-f7e3-4d0d-be26-f2cd0141abed" providerId="ADAL" clId="{A74375F1-4181-407D-BF37-26E22F688CA2}" dt="2025-03-29T15:10:01.970" v="353" actId="14100"/>
          <ac:spMkLst>
            <pc:docMk/>
            <pc:sldMk cId="1531534621" sldId="260"/>
            <ac:spMk id="5" creationId="{D4E7A87A-026C-1769-7B10-3316C220268F}"/>
          </ac:spMkLst>
        </pc:spChg>
      </pc:sldChg>
      <pc:sldChg chg="del">
        <pc:chgData name="Abby Blocker" userId="165c13a8-f7e3-4d0d-be26-f2cd0141abed" providerId="ADAL" clId="{A74375F1-4181-407D-BF37-26E22F688CA2}" dt="2025-03-29T15:12:09.234" v="587" actId="47"/>
        <pc:sldMkLst>
          <pc:docMk/>
          <pc:sldMk cId="3793934115" sldId="261"/>
        </pc:sldMkLst>
      </pc:sldChg>
      <pc:sldChg chg="addSp delSp modSp mod delAnim modAnim">
        <pc:chgData name="Abby Blocker" userId="165c13a8-f7e3-4d0d-be26-f2cd0141abed" providerId="ADAL" clId="{A74375F1-4181-407D-BF37-26E22F688CA2}" dt="2025-03-29T16:40:27.448" v="3509" actId="14100"/>
        <pc:sldMkLst>
          <pc:docMk/>
          <pc:sldMk cId="414945228" sldId="262"/>
        </pc:sldMkLst>
        <pc:spChg chg="del">
          <ac:chgData name="Abby Blocker" userId="165c13a8-f7e3-4d0d-be26-f2cd0141abed" providerId="ADAL" clId="{A74375F1-4181-407D-BF37-26E22F688CA2}" dt="2025-03-29T15:20:09.547" v="1588" actId="478"/>
          <ac:spMkLst>
            <pc:docMk/>
            <pc:sldMk cId="414945228" sldId="262"/>
            <ac:spMk id="3" creationId="{ED68058C-53B6-3F82-138F-114752557AEE}"/>
          </ac:spMkLst>
        </pc:spChg>
        <pc:spChg chg="mod">
          <ac:chgData name="Abby Blocker" userId="165c13a8-f7e3-4d0d-be26-f2cd0141abed" providerId="ADAL" clId="{A74375F1-4181-407D-BF37-26E22F688CA2}" dt="2025-03-29T16:40:27.448" v="3509" actId="14100"/>
          <ac:spMkLst>
            <pc:docMk/>
            <pc:sldMk cId="414945228" sldId="262"/>
            <ac:spMk id="4" creationId="{DDF1B4EC-37F2-E5CA-BC0E-231A66455FA5}"/>
          </ac:spMkLst>
        </pc:spChg>
        <pc:spChg chg="mod">
          <ac:chgData name="Abby Blocker" userId="165c13a8-f7e3-4d0d-be26-f2cd0141abed" providerId="ADAL" clId="{A74375F1-4181-407D-BF37-26E22F688CA2}" dt="2025-03-29T16:40:23.178" v="3508" actId="20577"/>
          <ac:spMkLst>
            <pc:docMk/>
            <pc:sldMk cId="414945228" sldId="262"/>
            <ac:spMk id="34" creationId="{AB910C10-4156-9FCE-2571-E2230C9EEF40}"/>
          </ac:spMkLst>
        </pc:spChg>
        <pc:picChg chg="add mod">
          <ac:chgData name="Abby Blocker" userId="165c13a8-f7e3-4d0d-be26-f2cd0141abed" providerId="ADAL" clId="{A74375F1-4181-407D-BF37-26E22F688CA2}" dt="2025-03-29T15:31:19.094" v="2508"/>
          <ac:picMkLst>
            <pc:docMk/>
            <pc:sldMk cId="414945228" sldId="262"/>
            <ac:picMk id="7" creationId="{ADD99D71-E623-3145-98C2-C580840CE59F}"/>
          </ac:picMkLst>
        </pc:picChg>
        <pc:cxnChg chg="add mod">
          <ac:chgData name="Abby Blocker" userId="165c13a8-f7e3-4d0d-be26-f2cd0141abed" providerId="ADAL" clId="{A74375F1-4181-407D-BF37-26E22F688CA2}" dt="2025-03-29T15:20:30.583" v="1591" actId="14100"/>
          <ac:cxnSpMkLst>
            <pc:docMk/>
            <pc:sldMk cId="414945228" sldId="262"/>
            <ac:cxnSpMk id="9" creationId="{79681951-9A0A-BC43-3FD3-262009B19E51}"/>
          </ac:cxnSpMkLst>
        </pc:cxnChg>
      </pc:sldChg>
      <pc:sldChg chg="addSp delSp modSp mod">
        <pc:chgData name="Abby Blocker" userId="165c13a8-f7e3-4d0d-be26-f2cd0141abed" providerId="ADAL" clId="{A74375F1-4181-407D-BF37-26E22F688CA2}" dt="2025-03-29T15:31:49.165" v="2510"/>
        <pc:sldMkLst>
          <pc:docMk/>
          <pc:sldMk cId="765175364" sldId="263"/>
        </pc:sldMkLst>
        <pc:spChg chg="mod ord">
          <ac:chgData name="Abby Blocker" userId="165c13a8-f7e3-4d0d-be26-f2cd0141abed" providerId="ADAL" clId="{A74375F1-4181-407D-BF37-26E22F688CA2}" dt="2025-03-29T15:31:49.165" v="2510"/>
          <ac:spMkLst>
            <pc:docMk/>
            <pc:sldMk cId="765175364" sldId="263"/>
            <ac:spMk id="3" creationId="{8D155B24-CC50-10C3-AD6E-1D62124A9A43}"/>
          </ac:spMkLst>
        </pc:spChg>
        <pc:spChg chg="mod ord">
          <ac:chgData name="Abby Blocker" userId="165c13a8-f7e3-4d0d-be26-f2cd0141abed" providerId="ADAL" clId="{A74375F1-4181-407D-BF37-26E22F688CA2}" dt="2025-03-29T15:30:34.742" v="2501" actId="14100"/>
          <ac:spMkLst>
            <pc:docMk/>
            <pc:sldMk cId="765175364" sldId="263"/>
            <ac:spMk id="4" creationId="{3A58796D-68A5-919C-EF88-9BA6E85247FE}"/>
          </ac:spMkLst>
        </pc:spChg>
        <pc:spChg chg="add mod">
          <ac:chgData name="Abby Blocker" userId="165c13a8-f7e3-4d0d-be26-f2cd0141abed" providerId="ADAL" clId="{A74375F1-4181-407D-BF37-26E22F688CA2}" dt="2025-03-29T15:23:26.854" v="2000" actId="207"/>
          <ac:spMkLst>
            <pc:docMk/>
            <pc:sldMk cId="765175364" sldId="263"/>
            <ac:spMk id="9" creationId="{3BD43B5C-7B07-88D7-AA87-55BB19869CEC}"/>
          </ac:spMkLst>
        </pc:spChg>
        <pc:spChg chg="add mod">
          <ac:chgData name="Abby Blocker" userId="165c13a8-f7e3-4d0d-be26-f2cd0141abed" providerId="ADAL" clId="{A74375F1-4181-407D-BF37-26E22F688CA2}" dt="2025-03-29T15:23:25.107" v="1999" actId="207"/>
          <ac:spMkLst>
            <pc:docMk/>
            <pc:sldMk cId="765175364" sldId="263"/>
            <ac:spMk id="10" creationId="{1662424D-BFF5-8E41-D4D7-4F88B8F93E23}"/>
          </ac:spMkLst>
        </pc:spChg>
        <pc:spChg chg="add mod">
          <ac:chgData name="Abby Blocker" userId="165c13a8-f7e3-4d0d-be26-f2cd0141abed" providerId="ADAL" clId="{A74375F1-4181-407D-BF37-26E22F688CA2}" dt="2025-03-29T15:23:33.128" v="2001"/>
          <ac:spMkLst>
            <pc:docMk/>
            <pc:sldMk cId="765175364" sldId="263"/>
            <ac:spMk id="11" creationId="{3DFD1AC2-B51D-ECC3-31F1-E357929786D4}"/>
          </ac:spMkLst>
        </pc:spChg>
        <pc:spChg chg="mod">
          <ac:chgData name="Abby Blocker" userId="165c13a8-f7e3-4d0d-be26-f2cd0141abed" providerId="ADAL" clId="{A74375F1-4181-407D-BF37-26E22F688CA2}" dt="2025-03-29T15:30:15.501" v="2496" actId="20577"/>
          <ac:spMkLst>
            <pc:docMk/>
            <pc:sldMk cId="765175364" sldId="263"/>
            <ac:spMk id="34" creationId="{ADD24D7D-0537-B78C-A0D5-4EF6CF9B0205}"/>
          </ac:spMkLst>
        </pc:spChg>
        <pc:picChg chg="add mod ord">
          <ac:chgData name="Abby Blocker" userId="165c13a8-f7e3-4d0d-be26-f2cd0141abed" providerId="ADAL" clId="{A74375F1-4181-407D-BF37-26E22F688CA2}" dt="2025-03-29T15:23:13.371" v="1997" actId="166"/>
          <ac:picMkLst>
            <pc:docMk/>
            <pc:sldMk cId="765175364" sldId="263"/>
            <ac:picMk id="7" creationId="{CC9E96F1-78F2-0F09-CDFC-3243885DEEA1}"/>
          </ac:picMkLst>
        </pc:picChg>
        <pc:picChg chg="add del mod">
          <ac:chgData name="Abby Blocker" userId="165c13a8-f7e3-4d0d-be26-f2cd0141abed" providerId="ADAL" clId="{A74375F1-4181-407D-BF37-26E22F688CA2}" dt="2025-03-29T15:23:53.357" v="2004" actId="478"/>
          <ac:picMkLst>
            <pc:docMk/>
            <pc:sldMk cId="765175364" sldId="263"/>
            <ac:picMk id="12" creationId="{4777E508-B26F-2109-8272-DAB66768A37D}"/>
          </ac:picMkLst>
        </pc:picChg>
        <pc:picChg chg="ord">
          <ac:chgData name="Abby Blocker" userId="165c13a8-f7e3-4d0d-be26-f2cd0141abed" providerId="ADAL" clId="{A74375F1-4181-407D-BF37-26E22F688CA2}" dt="2025-03-29T15:23:59.625" v="2006" actId="166"/>
          <ac:picMkLst>
            <pc:docMk/>
            <pc:sldMk cId="765175364" sldId="263"/>
            <ac:picMk id="33" creationId="{EC147727-809E-C668-9AAB-39818EE65077}"/>
          </ac:picMkLst>
        </pc:picChg>
      </pc:sldChg>
      <pc:sldChg chg="del">
        <pc:chgData name="Abby Blocker" userId="165c13a8-f7e3-4d0d-be26-f2cd0141abed" providerId="ADAL" clId="{A74375F1-4181-407D-BF37-26E22F688CA2}" dt="2025-03-29T15:35:49.203" v="3029" actId="47"/>
        <pc:sldMkLst>
          <pc:docMk/>
          <pc:sldMk cId="1477807512" sldId="264"/>
        </pc:sldMkLst>
      </pc:sldChg>
      <pc:sldChg chg="del">
        <pc:chgData name="Abby Blocker" userId="165c13a8-f7e3-4d0d-be26-f2cd0141abed" providerId="ADAL" clId="{A74375F1-4181-407D-BF37-26E22F688CA2}" dt="2025-03-29T15:35:51.657" v="3030" actId="47"/>
        <pc:sldMkLst>
          <pc:docMk/>
          <pc:sldMk cId="244116884" sldId="265"/>
        </pc:sldMkLst>
      </pc:sldChg>
      <pc:sldChg chg="modSp mod">
        <pc:chgData name="Abby Blocker" userId="165c13a8-f7e3-4d0d-be26-f2cd0141abed" providerId="ADAL" clId="{A74375F1-4181-407D-BF37-26E22F688CA2}" dt="2025-03-29T15:15:16.936" v="1021" actId="14100"/>
        <pc:sldMkLst>
          <pc:docMk/>
          <pc:sldMk cId="1117322693" sldId="266"/>
        </pc:sldMkLst>
        <pc:spChg chg="mod">
          <ac:chgData name="Abby Blocker" userId="165c13a8-f7e3-4d0d-be26-f2cd0141abed" providerId="ADAL" clId="{A74375F1-4181-407D-BF37-26E22F688CA2}" dt="2025-03-29T15:15:16.936" v="1021" actId="14100"/>
          <ac:spMkLst>
            <pc:docMk/>
            <pc:sldMk cId="1117322693" sldId="266"/>
            <ac:spMk id="10" creationId="{86834514-2284-B696-E1B7-49D881078382}"/>
          </ac:spMkLst>
        </pc:spChg>
        <pc:spChg chg="mod">
          <ac:chgData name="Abby Blocker" userId="165c13a8-f7e3-4d0d-be26-f2cd0141abed" providerId="ADAL" clId="{A74375F1-4181-407D-BF37-26E22F688CA2}" dt="2025-03-29T15:15:07.902" v="1019" actId="20577"/>
          <ac:spMkLst>
            <pc:docMk/>
            <pc:sldMk cId="1117322693" sldId="266"/>
            <ac:spMk id="34" creationId="{8EAE568E-702A-D663-FDF2-9C27AF76ACCC}"/>
          </ac:spMkLst>
        </pc:spChg>
        <pc:cxnChg chg="mod">
          <ac:chgData name="Abby Blocker" userId="165c13a8-f7e3-4d0d-be26-f2cd0141abed" providerId="ADAL" clId="{A74375F1-4181-407D-BF37-26E22F688CA2}" dt="2025-03-29T15:15:13.452" v="1020" actId="14100"/>
          <ac:cxnSpMkLst>
            <pc:docMk/>
            <pc:sldMk cId="1117322693" sldId="266"/>
            <ac:cxnSpMk id="4" creationId="{754DF2AB-CF8B-ABE9-AF1D-BE7776BA550E}"/>
          </ac:cxnSpMkLst>
        </pc:cxnChg>
      </pc:sldChg>
      <pc:sldChg chg="delSp modSp mod">
        <pc:chgData name="Abby Blocker" userId="165c13a8-f7e3-4d0d-be26-f2cd0141abed" providerId="ADAL" clId="{A74375F1-4181-407D-BF37-26E22F688CA2}" dt="2025-03-29T15:15:55.092" v="1027" actId="14100"/>
        <pc:sldMkLst>
          <pc:docMk/>
          <pc:sldMk cId="3424749917" sldId="267"/>
        </pc:sldMkLst>
        <pc:spChg chg="mod">
          <ac:chgData name="Abby Blocker" userId="165c13a8-f7e3-4d0d-be26-f2cd0141abed" providerId="ADAL" clId="{A74375F1-4181-407D-BF37-26E22F688CA2}" dt="2025-03-29T15:15:55.092" v="1027" actId="14100"/>
          <ac:spMkLst>
            <pc:docMk/>
            <pc:sldMk cId="3424749917" sldId="267"/>
            <ac:spMk id="17" creationId="{D748F7F7-4DAF-1504-4331-AC815EDCE059}"/>
          </ac:spMkLst>
        </pc:spChg>
        <pc:spChg chg="del">
          <ac:chgData name="Abby Blocker" userId="165c13a8-f7e3-4d0d-be26-f2cd0141abed" providerId="ADAL" clId="{A74375F1-4181-407D-BF37-26E22F688CA2}" dt="2025-03-29T15:15:51.108" v="1026" actId="478"/>
          <ac:spMkLst>
            <pc:docMk/>
            <pc:sldMk cId="3424749917" sldId="267"/>
            <ac:spMk id="34" creationId="{6CB191BE-0D30-9CFB-C0B7-1D1D1C12D251}"/>
          </ac:spMkLst>
        </pc:spChg>
      </pc:sldChg>
      <pc:sldChg chg="delSp modSp mod">
        <pc:chgData name="Abby Blocker" userId="165c13a8-f7e3-4d0d-be26-f2cd0141abed" providerId="ADAL" clId="{A74375F1-4181-407D-BF37-26E22F688CA2}" dt="2025-03-29T15:16:07.130" v="1030" actId="14100"/>
        <pc:sldMkLst>
          <pc:docMk/>
          <pc:sldMk cId="139509652" sldId="268"/>
        </pc:sldMkLst>
        <pc:spChg chg="mod">
          <ac:chgData name="Abby Blocker" userId="165c13a8-f7e3-4d0d-be26-f2cd0141abed" providerId="ADAL" clId="{A74375F1-4181-407D-BF37-26E22F688CA2}" dt="2025-03-29T15:16:07.130" v="1030" actId="14100"/>
          <ac:spMkLst>
            <pc:docMk/>
            <pc:sldMk cId="139509652" sldId="268"/>
            <ac:spMk id="14" creationId="{C3FAC94F-0990-6970-F5F6-95555A67CA53}"/>
          </ac:spMkLst>
        </pc:spChg>
        <pc:spChg chg="del">
          <ac:chgData name="Abby Blocker" userId="165c13a8-f7e3-4d0d-be26-f2cd0141abed" providerId="ADAL" clId="{A74375F1-4181-407D-BF37-26E22F688CA2}" dt="2025-03-29T15:16:02.497" v="1029" actId="478"/>
          <ac:spMkLst>
            <pc:docMk/>
            <pc:sldMk cId="139509652" sldId="268"/>
            <ac:spMk id="34" creationId="{68EA090E-D5BC-947F-C8D7-2441D4D4A6A7}"/>
          </ac:spMkLst>
        </pc:spChg>
      </pc:sldChg>
      <pc:sldChg chg="delSp modSp mod">
        <pc:chgData name="Abby Blocker" userId="165c13a8-f7e3-4d0d-be26-f2cd0141abed" providerId="ADAL" clId="{A74375F1-4181-407D-BF37-26E22F688CA2}" dt="2025-03-29T15:16:32.769" v="1038" actId="14100"/>
        <pc:sldMkLst>
          <pc:docMk/>
          <pc:sldMk cId="1423909216" sldId="269"/>
        </pc:sldMkLst>
        <pc:spChg chg="mod">
          <ac:chgData name="Abby Blocker" userId="165c13a8-f7e3-4d0d-be26-f2cd0141abed" providerId="ADAL" clId="{A74375F1-4181-407D-BF37-26E22F688CA2}" dt="2025-03-29T15:16:32.769" v="1038" actId="14100"/>
          <ac:spMkLst>
            <pc:docMk/>
            <pc:sldMk cId="1423909216" sldId="269"/>
            <ac:spMk id="14" creationId="{E75570EA-F3AA-2EE1-70CB-D70C9732566D}"/>
          </ac:spMkLst>
        </pc:spChg>
        <pc:spChg chg="del">
          <ac:chgData name="Abby Blocker" userId="165c13a8-f7e3-4d0d-be26-f2cd0141abed" providerId="ADAL" clId="{A74375F1-4181-407D-BF37-26E22F688CA2}" dt="2025-03-29T15:16:29.350" v="1037" actId="478"/>
          <ac:spMkLst>
            <pc:docMk/>
            <pc:sldMk cId="1423909216" sldId="269"/>
            <ac:spMk id="34" creationId="{4E896CEC-5E57-515B-3E43-2A9BF3E56810}"/>
          </ac:spMkLst>
        </pc:spChg>
      </pc:sldChg>
      <pc:sldChg chg="addSp delSp modSp mod addAnim delAnim">
        <pc:chgData name="Abby Blocker" userId="165c13a8-f7e3-4d0d-be26-f2cd0141abed" providerId="ADAL" clId="{A74375F1-4181-407D-BF37-26E22F688CA2}" dt="2025-03-29T15:16:21.041" v="1035" actId="14100"/>
        <pc:sldMkLst>
          <pc:docMk/>
          <pc:sldMk cId="1400021424" sldId="270"/>
        </pc:sldMkLst>
        <pc:spChg chg="add del mod">
          <ac:chgData name="Abby Blocker" userId="165c13a8-f7e3-4d0d-be26-f2cd0141abed" providerId="ADAL" clId="{A74375F1-4181-407D-BF37-26E22F688CA2}" dt="2025-03-29T15:16:21.041" v="1035" actId="14100"/>
          <ac:spMkLst>
            <pc:docMk/>
            <pc:sldMk cId="1400021424" sldId="270"/>
            <ac:spMk id="11" creationId="{542724A2-A6DB-8ECF-7CE5-11648AC69AAB}"/>
          </ac:spMkLst>
        </pc:spChg>
        <pc:spChg chg="add del">
          <ac:chgData name="Abby Blocker" userId="165c13a8-f7e3-4d0d-be26-f2cd0141abed" providerId="ADAL" clId="{A74375F1-4181-407D-BF37-26E22F688CA2}" dt="2025-03-29T15:16:18.262" v="1034" actId="478"/>
          <ac:spMkLst>
            <pc:docMk/>
            <pc:sldMk cId="1400021424" sldId="270"/>
            <ac:spMk id="34" creationId="{2D5CDEC7-4BAE-3A10-A25A-29E679058757}"/>
          </ac:spMkLst>
        </pc:spChg>
        <pc:cxnChg chg="add del">
          <ac:chgData name="Abby Blocker" userId="165c13a8-f7e3-4d0d-be26-f2cd0141abed" providerId="ADAL" clId="{A74375F1-4181-407D-BF37-26E22F688CA2}" dt="2025-03-29T15:16:15.505" v="1033" actId="478"/>
          <ac:cxnSpMkLst>
            <pc:docMk/>
            <pc:sldMk cId="1400021424" sldId="270"/>
            <ac:cxnSpMk id="3" creationId="{B41DE3DB-C5EB-595B-E0DC-0023807C6AA1}"/>
          </ac:cxnSpMkLst>
        </pc:cxnChg>
      </pc:sldChg>
      <pc:sldChg chg="modSp mod">
        <pc:chgData name="Abby Blocker" userId="165c13a8-f7e3-4d0d-be26-f2cd0141abed" providerId="ADAL" clId="{A74375F1-4181-407D-BF37-26E22F688CA2}" dt="2025-03-29T15:18:10.815" v="1339" actId="14100"/>
        <pc:sldMkLst>
          <pc:docMk/>
          <pc:sldMk cId="4148818719" sldId="271"/>
        </pc:sldMkLst>
        <pc:spChg chg="mod">
          <ac:chgData name="Abby Blocker" userId="165c13a8-f7e3-4d0d-be26-f2cd0141abed" providerId="ADAL" clId="{A74375F1-4181-407D-BF37-26E22F688CA2}" dt="2025-03-29T15:18:10.815" v="1339" actId="14100"/>
          <ac:spMkLst>
            <pc:docMk/>
            <pc:sldMk cId="4148818719" sldId="271"/>
            <ac:spMk id="5" creationId="{1E27B107-638A-426C-AA9E-1B6285A150CE}"/>
          </ac:spMkLst>
        </pc:spChg>
        <pc:spChg chg="mod">
          <ac:chgData name="Abby Blocker" userId="165c13a8-f7e3-4d0d-be26-f2cd0141abed" providerId="ADAL" clId="{A74375F1-4181-407D-BF37-26E22F688CA2}" dt="2025-03-29T15:18:06.900" v="1338" actId="20577"/>
          <ac:spMkLst>
            <pc:docMk/>
            <pc:sldMk cId="4148818719" sldId="271"/>
            <ac:spMk id="34" creationId="{58A5AC2F-D789-7DF7-A5C2-946BF47BD670}"/>
          </ac:spMkLst>
        </pc:spChg>
      </pc:sldChg>
      <pc:sldChg chg="del">
        <pc:chgData name="Abby Blocker" userId="165c13a8-f7e3-4d0d-be26-f2cd0141abed" providerId="ADAL" clId="{A74375F1-4181-407D-BF37-26E22F688CA2}" dt="2025-03-29T15:35:54.748" v="3031" actId="47"/>
        <pc:sldMkLst>
          <pc:docMk/>
          <pc:sldMk cId="2501498394" sldId="272"/>
        </pc:sldMkLst>
      </pc:sldChg>
      <pc:sldChg chg="delSp modSp mod">
        <pc:chgData name="Abby Blocker" userId="165c13a8-f7e3-4d0d-be26-f2cd0141abed" providerId="ADAL" clId="{A74375F1-4181-407D-BF37-26E22F688CA2}" dt="2025-03-29T16:42:35.063" v="3521" actId="14100"/>
        <pc:sldMkLst>
          <pc:docMk/>
          <pc:sldMk cId="1781698773" sldId="273"/>
        </pc:sldMkLst>
        <pc:spChg chg="del">
          <ac:chgData name="Abby Blocker" userId="165c13a8-f7e3-4d0d-be26-f2cd0141abed" providerId="ADAL" clId="{A74375F1-4181-407D-BF37-26E22F688CA2}" dt="2025-03-29T16:42:28.768" v="3518" actId="478"/>
          <ac:spMkLst>
            <pc:docMk/>
            <pc:sldMk cId="1781698773" sldId="273"/>
            <ac:spMk id="4" creationId="{8B195922-814E-FC49-4CB2-F61D897651AA}"/>
          </ac:spMkLst>
        </pc:spChg>
        <pc:spChg chg="del mod">
          <ac:chgData name="Abby Blocker" userId="165c13a8-f7e3-4d0d-be26-f2cd0141abed" providerId="ADAL" clId="{A74375F1-4181-407D-BF37-26E22F688CA2}" dt="2025-03-29T16:42:30.607" v="3520" actId="478"/>
          <ac:spMkLst>
            <pc:docMk/>
            <pc:sldMk cId="1781698773" sldId="273"/>
            <ac:spMk id="5" creationId="{29C2AB97-BC7A-5D2B-B27B-CDAC4D8DA263}"/>
          </ac:spMkLst>
        </pc:spChg>
        <pc:spChg chg="del">
          <ac:chgData name="Abby Blocker" userId="165c13a8-f7e3-4d0d-be26-f2cd0141abed" providerId="ADAL" clId="{A74375F1-4181-407D-BF37-26E22F688CA2}" dt="2025-03-29T16:42:28.079" v="3517" actId="478"/>
          <ac:spMkLst>
            <pc:docMk/>
            <pc:sldMk cId="1781698773" sldId="273"/>
            <ac:spMk id="7" creationId="{26338002-0D45-7AC0-744A-F6924EB1A185}"/>
          </ac:spMkLst>
        </pc:spChg>
        <pc:spChg chg="del">
          <ac:chgData name="Abby Blocker" userId="165c13a8-f7e3-4d0d-be26-f2cd0141abed" providerId="ADAL" clId="{A74375F1-4181-407D-BF37-26E22F688CA2}" dt="2025-03-29T16:42:27.272" v="3516" actId="478"/>
          <ac:spMkLst>
            <pc:docMk/>
            <pc:sldMk cId="1781698773" sldId="273"/>
            <ac:spMk id="9" creationId="{A0443400-6776-4763-672F-1AB496052D9E}"/>
          </ac:spMkLst>
        </pc:spChg>
        <pc:spChg chg="del">
          <ac:chgData name="Abby Blocker" userId="165c13a8-f7e3-4d0d-be26-f2cd0141abed" providerId="ADAL" clId="{A74375F1-4181-407D-BF37-26E22F688CA2}" dt="2025-03-29T16:42:26.381" v="3515" actId="478"/>
          <ac:spMkLst>
            <pc:docMk/>
            <pc:sldMk cId="1781698773" sldId="273"/>
            <ac:spMk id="11" creationId="{3F85BDF6-33B6-DF9A-128A-CEAC5537C46B}"/>
          </ac:spMkLst>
        </pc:spChg>
        <pc:spChg chg="mod">
          <ac:chgData name="Abby Blocker" userId="165c13a8-f7e3-4d0d-be26-f2cd0141abed" providerId="ADAL" clId="{A74375F1-4181-407D-BF37-26E22F688CA2}" dt="2025-03-29T16:42:35.063" v="3521" actId="14100"/>
          <ac:spMkLst>
            <pc:docMk/>
            <pc:sldMk cId="1781698773" sldId="273"/>
            <ac:spMk id="14" creationId="{A61EDEB1-961B-85A6-9D47-0829C9F1C965}"/>
          </ac:spMkLst>
        </pc:spChg>
        <pc:spChg chg="mod">
          <ac:chgData name="Abby Blocker" userId="165c13a8-f7e3-4d0d-be26-f2cd0141abed" providerId="ADAL" clId="{A74375F1-4181-407D-BF37-26E22F688CA2}" dt="2025-03-29T15:36:12.237" v="3090" actId="20577"/>
          <ac:spMkLst>
            <pc:docMk/>
            <pc:sldMk cId="1781698773" sldId="273"/>
            <ac:spMk id="34" creationId="{942D8A2E-02E5-A6D1-1BA2-B5BE0A30C9AD}"/>
          </ac:spMkLst>
        </pc:spChg>
        <pc:cxnChg chg="mod">
          <ac:chgData name="Abby Blocker" userId="165c13a8-f7e3-4d0d-be26-f2cd0141abed" providerId="ADAL" clId="{A74375F1-4181-407D-BF37-26E22F688CA2}" dt="2025-03-29T15:36:17.047" v="3091" actId="14100"/>
          <ac:cxnSpMkLst>
            <pc:docMk/>
            <pc:sldMk cId="1781698773" sldId="273"/>
            <ac:cxnSpMk id="10" creationId="{2A2ACEAE-0E00-B9C5-1B80-951D318465F4}"/>
          </ac:cxnSpMkLst>
        </pc:cxnChg>
      </pc:sldChg>
      <pc:sldChg chg="modSp mod">
        <pc:chgData name="Abby Blocker" userId="165c13a8-f7e3-4d0d-be26-f2cd0141abed" providerId="ADAL" clId="{A74375F1-4181-407D-BF37-26E22F688CA2}" dt="2025-03-29T15:36:57.853" v="3142" actId="14100"/>
        <pc:sldMkLst>
          <pc:docMk/>
          <pc:sldMk cId="3937545006" sldId="274"/>
        </pc:sldMkLst>
        <pc:spChg chg="mod">
          <ac:chgData name="Abby Blocker" userId="165c13a8-f7e3-4d0d-be26-f2cd0141abed" providerId="ADAL" clId="{A74375F1-4181-407D-BF37-26E22F688CA2}" dt="2025-03-29T15:36:57.853" v="3142" actId="14100"/>
          <ac:spMkLst>
            <pc:docMk/>
            <pc:sldMk cId="3937545006" sldId="274"/>
            <ac:spMk id="16" creationId="{D772EEF7-7FB9-D5E7-92A3-A4EBAEB20ACB}"/>
          </ac:spMkLst>
        </pc:spChg>
        <pc:spChg chg="mod">
          <ac:chgData name="Abby Blocker" userId="165c13a8-f7e3-4d0d-be26-f2cd0141abed" providerId="ADAL" clId="{A74375F1-4181-407D-BF37-26E22F688CA2}" dt="2025-03-29T15:36:53.129" v="3141" actId="1076"/>
          <ac:spMkLst>
            <pc:docMk/>
            <pc:sldMk cId="3937545006" sldId="274"/>
            <ac:spMk id="34" creationId="{8C75417B-C597-859B-84F6-760925BFF834}"/>
          </ac:spMkLst>
        </pc:spChg>
      </pc:sldChg>
      <pc:sldChg chg="addSp modSp mod">
        <pc:chgData name="Abby Blocker" userId="165c13a8-f7e3-4d0d-be26-f2cd0141abed" providerId="ADAL" clId="{A74375F1-4181-407D-BF37-26E22F688CA2}" dt="2025-03-29T15:38:01.464" v="3246" actId="14100"/>
        <pc:sldMkLst>
          <pc:docMk/>
          <pc:sldMk cId="1576456222" sldId="275"/>
        </pc:sldMkLst>
        <pc:spChg chg="mod">
          <ac:chgData name="Abby Blocker" userId="165c13a8-f7e3-4d0d-be26-f2cd0141abed" providerId="ADAL" clId="{A74375F1-4181-407D-BF37-26E22F688CA2}" dt="2025-03-29T15:37:24.732" v="3234" actId="1076"/>
          <ac:spMkLst>
            <pc:docMk/>
            <pc:sldMk cId="1576456222" sldId="275"/>
            <ac:spMk id="9" creationId="{A2458CFD-09C4-5A94-96C3-C2E58ADAD9AF}"/>
          </ac:spMkLst>
        </pc:spChg>
        <pc:spChg chg="ord">
          <ac:chgData name="Abby Blocker" userId="165c13a8-f7e3-4d0d-be26-f2cd0141abed" providerId="ADAL" clId="{A74375F1-4181-407D-BF37-26E22F688CA2}" dt="2025-03-29T15:37:56.691" v="3244" actId="166"/>
          <ac:spMkLst>
            <pc:docMk/>
            <pc:sldMk cId="1576456222" sldId="275"/>
            <ac:spMk id="10" creationId="{1D8DBAEF-C3D1-A7B1-B2D3-86B5713D7FFC}"/>
          </ac:spMkLst>
        </pc:spChg>
        <pc:spChg chg="mod ord">
          <ac:chgData name="Abby Blocker" userId="165c13a8-f7e3-4d0d-be26-f2cd0141abed" providerId="ADAL" clId="{A74375F1-4181-407D-BF37-26E22F688CA2}" dt="2025-03-29T15:38:01.464" v="3246" actId="14100"/>
          <ac:spMkLst>
            <pc:docMk/>
            <pc:sldMk cId="1576456222" sldId="275"/>
            <ac:spMk id="11" creationId="{79427E1A-4A91-F3BF-0530-40EBE9600E0A}"/>
          </ac:spMkLst>
        </pc:spChg>
        <pc:picChg chg="add mod">
          <ac:chgData name="Abby Blocker" userId="165c13a8-f7e3-4d0d-be26-f2cd0141abed" providerId="ADAL" clId="{A74375F1-4181-407D-BF37-26E22F688CA2}" dt="2025-03-29T15:37:47.719" v="3241" actId="14100"/>
          <ac:picMkLst>
            <pc:docMk/>
            <pc:sldMk cId="1576456222" sldId="275"/>
            <ac:picMk id="2" creationId="{C260B6F3-A65E-32CD-E60B-A2E31531A3A4}"/>
          </ac:picMkLst>
        </pc:picChg>
      </pc:sldChg>
      <pc:sldChg chg="modSp mod">
        <pc:chgData name="Abby Blocker" userId="165c13a8-f7e3-4d0d-be26-f2cd0141abed" providerId="ADAL" clId="{A74375F1-4181-407D-BF37-26E22F688CA2}" dt="2025-03-29T15:38:53.936" v="3439" actId="1076"/>
        <pc:sldMkLst>
          <pc:docMk/>
          <pc:sldMk cId="3979648103" sldId="276"/>
        </pc:sldMkLst>
        <pc:spChg chg="mod">
          <ac:chgData name="Abby Blocker" userId="165c13a8-f7e3-4d0d-be26-f2cd0141abed" providerId="ADAL" clId="{A74375F1-4181-407D-BF37-26E22F688CA2}" dt="2025-03-29T15:38:53.936" v="3439" actId="1076"/>
          <ac:spMkLst>
            <pc:docMk/>
            <pc:sldMk cId="3979648103" sldId="276"/>
            <ac:spMk id="2" creationId="{C87D53C5-17FE-0669-D3A5-A74C527DAAEE}"/>
          </ac:spMkLst>
        </pc:spChg>
      </pc:sldChg>
      <pc:sldChg chg="modSp add mod ord">
        <pc:chgData name="Abby Blocker" userId="165c13a8-f7e3-4d0d-be26-f2cd0141abed" providerId="ADAL" clId="{A74375F1-4181-407D-BF37-26E22F688CA2}" dt="2025-03-29T16:40:48.747" v="3510"/>
        <pc:sldMkLst>
          <pc:docMk/>
          <pc:sldMk cId="943671004" sldId="277"/>
        </pc:sldMkLst>
        <pc:spChg chg="ord">
          <ac:chgData name="Abby Blocker" userId="165c13a8-f7e3-4d0d-be26-f2cd0141abed" providerId="ADAL" clId="{A74375F1-4181-407D-BF37-26E22F688CA2}" dt="2025-03-29T15:31:00.358" v="2506" actId="166"/>
          <ac:spMkLst>
            <pc:docMk/>
            <pc:sldMk cId="943671004" sldId="277"/>
            <ac:spMk id="3" creationId="{75CBF078-CCF3-703E-EF8E-235DC3737E0E}"/>
          </ac:spMkLst>
        </pc:spChg>
        <pc:spChg chg="mod">
          <ac:chgData name="Abby Blocker" userId="165c13a8-f7e3-4d0d-be26-f2cd0141abed" providerId="ADAL" clId="{A74375F1-4181-407D-BF37-26E22F688CA2}" dt="2025-03-29T16:40:48.747" v="3510"/>
          <ac:spMkLst>
            <pc:docMk/>
            <pc:sldMk cId="943671004" sldId="277"/>
            <ac:spMk id="4" creationId="{F6AAE117-83FF-18B1-377C-92BFB7800873}"/>
          </ac:spMkLst>
        </pc:spChg>
      </pc:sldChg>
      <pc:sldChg chg="addSp delSp modSp add mod delAnim modAnim">
        <pc:chgData name="Abby Blocker" userId="165c13a8-f7e3-4d0d-be26-f2cd0141abed" providerId="ADAL" clId="{A74375F1-4181-407D-BF37-26E22F688CA2}" dt="2025-03-29T16:41:15.639" v="3511"/>
        <pc:sldMkLst>
          <pc:docMk/>
          <pc:sldMk cId="3484630482" sldId="278"/>
        </pc:sldMkLst>
        <pc:spChg chg="del">
          <ac:chgData name="Abby Blocker" userId="165c13a8-f7e3-4d0d-be26-f2cd0141abed" providerId="ADAL" clId="{A74375F1-4181-407D-BF37-26E22F688CA2}" dt="2025-03-29T15:33:24.232" v="2772" actId="478"/>
          <ac:spMkLst>
            <pc:docMk/>
            <pc:sldMk cId="3484630482" sldId="278"/>
            <ac:spMk id="3" creationId="{BD22BEC0-8BF4-912F-8B18-3C3D77013E34}"/>
          </ac:spMkLst>
        </pc:spChg>
        <pc:spChg chg="mod">
          <ac:chgData name="Abby Blocker" userId="165c13a8-f7e3-4d0d-be26-f2cd0141abed" providerId="ADAL" clId="{A74375F1-4181-407D-BF37-26E22F688CA2}" dt="2025-03-29T16:41:15.639" v="3511"/>
          <ac:spMkLst>
            <pc:docMk/>
            <pc:sldMk cId="3484630482" sldId="278"/>
            <ac:spMk id="4" creationId="{10869C5B-E05F-A796-D60E-CE979D5500AA}"/>
          </ac:spMkLst>
        </pc:spChg>
        <pc:spChg chg="mod">
          <ac:chgData name="Abby Blocker" userId="165c13a8-f7e3-4d0d-be26-f2cd0141abed" providerId="ADAL" clId="{A74375F1-4181-407D-BF37-26E22F688CA2}" dt="2025-03-29T15:32:56.455" v="2763" actId="1076"/>
          <ac:spMkLst>
            <pc:docMk/>
            <pc:sldMk cId="3484630482" sldId="278"/>
            <ac:spMk id="34" creationId="{2EB806C5-1DD8-D48E-FEDC-757B9EC8323E}"/>
          </ac:spMkLst>
        </pc:spChg>
        <pc:picChg chg="mod ord">
          <ac:chgData name="Abby Blocker" userId="165c13a8-f7e3-4d0d-be26-f2cd0141abed" providerId="ADAL" clId="{A74375F1-4181-407D-BF37-26E22F688CA2}" dt="2025-03-29T15:33:52.368" v="2776"/>
          <ac:picMkLst>
            <pc:docMk/>
            <pc:sldMk cId="3484630482" sldId="278"/>
            <ac:picMk id="33" creationId="{488510C0-1274-89B2-FD2C-3E775BC678C1}"/>
          </ac:picMkLst>
        </pc:picChg>
        <pc:cxnChg chg="add mod">
          <ac:chgData name="Abby Blocker" userId="165c13a8-f7e3-4d0d-be26-f2cd0141abed" providerId="ADAL" clId="{A74375F1-4181-407D-BF37-26E22F688CA2}" dt="2025-03-29T15:33:11.455" v="2769" actId="14100"/>
          <ac:cxnSpMkLst>
            <pc:docMk/>
            <pc:sldMk cId="3484630482" sldId="278"/>
            <ac:cxnSpMk id="5" creationId="{A50034EB-7323-CC2E-0395-48D6E0A05768}"/>
          </ac:cxnSpMkLst>
        </pc:cxnChg>
      </pc:sldChg>
      <pc:sldChg chg="addSp delSp modSp add mod addAnim delAnim">
        <pc:chgData name="Abby Blocker" userId="165c13a8-f7e3-4d0d-be26-f2cd0141abed" providerId="ADAL" clId="{A74375F1-4181-407D-BF37-26E22F688CA2}" dt="2025-03-29T16:41:29.085" v="3512"/>
        <pc:sldMkLst>
          <pc:docMk/>
          <pc:sldMk cId="1453599184" sldId="279"/>
        </pc:sldMkLst>
        <pc:spChg chg="mod ord">
          <ac:chgData name="Abby Blocker" userId="165c13a8-f7e3-4d0d-be26-f2cd0141abed" providerId="ADAL" clId="{A74375F1-4181-407D-BF37-26E22F688CA2}" dt="2025-03-29T16:41:29.085" v="3512"/>
          <ac:spMkLst>
            <pc:docMk/>
            <pc:sldMk cId="1453599184" sldId="279"/>
            <ac:spMk id="4" creationId="{4E3153A8-4FD3-BD59-9614-78FBE09EE71C}"/>
          </ac:spMkLst>
        </pc:spChg>
        <pc:spChg chg="mod">
          <ac:chgData name="Abby Blocker" userId="165c13a8-f7e3-4d0d-be26-f2cd0141abed" providerId="ADAL" clId="{A74375F1-4181-407D-BF37-26E22F688CA2}" dt="2025-03-29T15:35:25.255" v="3025" actId="1076"/>
          <ac:spMkLst>
            <pc:docMk/>
            <pc:sldMk cId="1453599184" sldId="279"/>
            <ac:spMk id="34" creationId="{517C811E-F60E-60ED-F4A3-F4C6C4C68F68}"/>
          </ac:spMkLst>
        </pc:spChg>
        <pc:picChg chg="add mod">
          <ac:chgData name="Abby Blocker" userId="165c13a8-f7e3-4d0d-be26-f2cd0141abed" providerId="ADAL" clId="{A74375F1-4181-407D-BF37-26E22F688CA2}" dt="2025-03-29T15:35:38.088" v="3028"/>
          <ac:picMkLst>
            <pc:docMk/>
            <pc:sldMk cId="1453599184" sldId="279"/>
            <ac:picMk id="11" creationId="{26167EE1-5D42-1F36-9AF3-E119366F1D05}"/>
          </ac:picMkLst>
        </pc:picChg>
        <pc:cxnChg chg="add del mod ord">
          <ac:chgData name="Abby Blocker" userId="165c13a8-f7e3-4d0d-be26-f2cd0141abed" providerId="ADAL" clId="{A74375F1-4181-407D-BF37-26E22F688CA2}" dt="2025-03-29T15:35:28.019" v="3026" actId="14100"/>
          <ac:cxnSpMkLst>
            <pc:docMk/>
            <pc:sldMk cId="1453599184" sldId="279"/>
            <ac:cxnSpMk id="5" creationId="{1E6E7EFC-F9C6-634C-7210-0E104629E38A}"/>
          </ac:cxnSpMkLst>
        </pc:cxnChg>
      </pc:sldChg>
      <pc:sldChg chg="add del">
        <pc:chgData name="Abby Blocker" userId="165c13a8-f7e3-4d0d-be26-f2cd0141abed" providerId="ADAL" clId="{A74375F1-4181-407D-BF37-26E22F688CA2}" dt="2025-03-29T15:34:25.787" v="2784"/>
        <pc:sldMkLst>
          <pc:docMk/>
          <pc:sldMk cId="1289715988" sldId="28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6A9F0-6C51-14D9-D363-DA83685373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F0FAB87A-DCB1-636F-BC7A-7971272B4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2E1BBFF8-865D-9CAF-7486-782398C548A9}"/>
              </a:ext>
            </a:extLst>
          </p:cNvPr>
          <p:cNvSpPr>
            <a:spLocks noGrp="1"/>
          </p:cNvSpPr>
          <p:nvPr>
            <p:ph type="dt" sz="half" idx="10"/>
          </p:nvPr>
        </p:nvSpPr>
        <p:spPr/>
        <p:txBody>
          <a:bodyPr/>
          <a:lstStyle/>
          <a:p>
            <a:fld id="{47C2D72E-CC48-4EFD-AA34-BA94A0D90130}" type="datetimeFigureOut">
              <a:rPr lang="en-ZA" smtClean="0"/>
              <a:t>2025/03/29</a:t>
            </a:fld>
            <a:endParaRPr lang="en-ZA"/>
          </a:p>
        </p:txBody>
      </p:sp>
      <p:sp>
        <p:nvSpPr>
          <p:cNvPr id="5" name="Footer Placeholder 4">
            <a:extLst>
              <a:ext uri="{FF2B5EF4-FFF2-40B4-BE49-F238E27FC236}">
                <a16:creationId xmlns:a16="http://schemas.microsoft.com/office/drawing/2014/main" id="{AF08E3AD-A570-37D9-4C7F-456B2558B7DD}"/>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6DC3EA08-BD53-6D68-1728-9AB16DF55BF6}"/>
              </a:ext>
            </a:extLst>
          </p:cNvPr>
          <p:cNvSpPr>
            <a:spLocks noGrp="1"/>
          </p:cNvSpPr>
          <p:nvPr>
            <p:ph type="sldNum" sz="quarter" idx="12"/>
          </p:nvPr>
        </p:nvSpPr>
        <p:spPr/>
        <p:txBody>
          <a:bodyPr/>
          <a:lstStyle/>
          <a:p>
            <a:fld id="{12C86195-CB1C-4C73-BDF4-CB15E0661DAE}" type="slidenum">
              <a:rPr lang="en-ZA" smtClean="0"/>
              <a:t>‹#›</a:t>
            </a:fld>
            <a:endParaRPr lang="en-ZA"/>
          </a:p>
        </p:txBody>
      </p:sp>
    </p:spTree>
    <p:extLst>
      <p:ext uri="{BB962C8B-B14F-4D97-AF65-F5344CB8AC3E}">
        <p14:creationId xmlns:p14="http://schemas.microsoft.com/office/powerpoint/2010/main" val="4186333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7FEFB-B66D-3AA5-EAF9-4DAB622349B6}"/>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991683F1-4644-589A-28F3-E75D8F7B83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5008EA25-B03B-7550-5BD1-AB54E037FB2A}"/>
              </a:ext>
            </a:extLst>
          </p:cNvPr>
          <p:cNvSpPr>
            <a:spLocks noGrp="1"/>
          </p:cNvSpPr>
          <p:nvPr>
            <p:ph type="dt" sz="half" idx="10"/>
          </p:nvPr>
        </p:nvSpPr>
        <p:spPr/>
        <p:txBody>
          <a:bodyPr/>
          <a:lstStyle/>
          <a:p>
            <a:fld id="{47C2D72E-CC48-4EFD-AA34-BA94A0D90130}" type="datetimeFigureOut">
              <a:rPr lang="en-ZA" smtClean="0"/>
              <a:t>2025/03/29</a:t>
            </a:fld>
            <a:endParaRPr lang="en-ZA"/>
          </a:p>
        </p:txBody>
      </p:sp>
      <p:sp>
        <p:nvSpPr>
          <p:cNvPr id="5" name="Footer Placeholder 4">
            <a:extLst>
              <a:ext uri="{FF2B5EF4-FFF2-40B4-BE49-F238E27FC236}">
                <a16:creationId xmlns:a16="http://schemas.microsoft.com/office/drawing/2014/main" id="{20E456D8-7DFB-3027-2030-7E5A4E878770}"/>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603AB65-7D0B-0C33-9B30-320CEAC3AEE5}"/>
              </a:ext>
            </a:extLst>
          </p:cNvPr>
          <p:cNvSpPr>
            <a:spLocks noGrp="1"/>
          </p:cNvSpPr>
          <p:nvPr>
            <p:ph type="sldNum" sz="quarter" idx="12"/>
          </p:nvPr>
        </p:nvSpPr>
        <p:spPr/>
        <p:txBody>
          <a:bodyPr/>
          <a:lstStyle/>
          <a:p>
            <a:fld id="{12C86195-CB1C-4C73-BDF4-CB15E0661DAE}" type="slidenum">
              <a:rPr lang="en-ZA" smtClean="0"/>
              <a:t>‹#›</a:t>
            </a:fld>
            <a:endParaRPr lang="en-ZA"/>
          </a:p>
        </p:txBody>
      </p:sp>
    </p:spTree>
    <p:extLst>
      <p:ext uri="{BB962C8B-B14F-4D97-AF65-F5344CB8AC3E}">
        <p14:creationId xmlns:p14="http://schemas.microsoft.com/office/powerpoint/2010/main" val="3262201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64237-9300-3264-8D5C-AB15F9DD17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0A10190E-8BC8-E62E-45DC-CB58B35B5B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6724B4C-0A4F-4712-3E8A-9665AF6A7BCB}"/>
              </a:ext>
            </a:extLst>
          </p:cNvPr>
          <p:cNvSpPr>
            <a:spLocks noGrp="1"/>
          </p:cNvSpPr>
          <p:nvPr>
            <p:ph type="dt" sz="half" idx="10"/>
          </p:nvPr>
        </p:nvSpPr>
        <p:spPr/>
        <p:txBody>
          <a:bodyPr/>
          <a:lstStyle/>
          <a:p>
            <a:fld id="{47C2D72E-CC48-4EFD-AA34-BA94A0D90130}" type="datetimeFigureOut">
              <a:rPr lang="en-ZA" smtClean="0"/>
              <a:t>2025/03/29</a:t>
            </a:fld>
            <a:endParaRPr lang="en-ZA"/>
          </a:p>
        </p:txBody>
      </p:sp>
      <p:sp>
        <p:nvSpPr>
          <p:cNvPr id="5" name="Footer Placeholder 4">
            <a:extLst>
              <a:ext uri="{FF2B5EF4-FFF2-40B4-BE49-F238E27FC236}">
                <a16:creationId xmlns:a16="http://schemas.microsoft.com/office/drawing/2014/main" id="{63EC5B22-27BA-A0DF-61BA-62817AF54894}"/>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D934E3EB-A2FA-0B6F-FB6C-2FD49EC7BD17}"/>
              </a:ext>
            </a:extLst>
          </p:cNvPr>
          <p:cNvSpPr>
            <a:spLocks noGrp="1"/>
          </p:cNvSpPr>
          <p:nvPr>
            <p:ph type="sldNum" sz="quarter" idx="12"/>
          </p:nvPr>
        </p:nvSpPr>
        <p:spPr/>
        <p:txBody>
          <a:bodyPr/>
          <a:lstStyle/>
          <a:p>
            <a:fld id="{12C86195-CB1C-4C73-BDF4-CB15E0661DAE}" type="slidenum">
              <a:rPr lang="en-ZA" smtClean="0"/>
              <a:t>‹#›</a:t>
            </a:fld>
            <a:endParaRPr lang="en-ZA"/>
          </a:p>
        </p:txBody>
      </p:sp>
    </p:spTree>
    <p:extLst>
      <p:ext uri="{BB962C8B-B14F-4D97-AF65-F5344CB8AC3E}">
        <p14:creationId xmlns:p14="http://schemas.microsoft.com/office/powerpoint/2010/main" val="1839974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5910-9399-4808-9C03-32440EA51B62}"/>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F8DD915A-8379-259D-515A-4C8896041C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4436086-640C-B816-82C3-FA8A98869CB7}"/>
              </a:ext>
            </a:extLst>
          </p:cNvPr>
          <p:cNvSpPr>
            <a:spLocks noGrp="1"/>
          </p:cNvSpPr>
          <p:nvPr>
            <p:ph type="dt" sz="half" idx="10"/>
          </p:nvPr>
        </p:nvSpPr>
        <p:spPr/>
        <p:txBody>
          <a:bodyPr/>
          <a:lstStyle/>
          <a:p>
            <a:fld id="{47C2D72E-CC48-4EFD-AA34-BA94A0D90130}" type="datetimeFigureOut">
              <a:rPr lang="en-ZA" smtClean="0"/>
              <a:t>2025/03/29</a:t>
            </a:fld>
            <a:endParaRPr lang="en-ZA"/>
          </a:p>
        </p:txBody>
      </p:sp>
      <p:sp>
        <p:nvSpPr>
          <p:cNvPr id="5" name="Footer Placeholder 4">
            <a:extLst>
              <a:ext uri="{FF2B5EF4-FFF2-40B4-BE49-F238E27FC236}">
                <a16:creationId xmlns:a16="http://schemas.microsoft.com/office/drawing/2014/main" id="{A29A05E2-B543-817B-4750-0C32A6FF02A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EE3BD36C-9653-D453-E553-ED5E2DF92726}"/>
              </a:ext>
            </a:extLst>
          </p:cNvPr>
          <p:cNvSpPr>
            <a:spLocks noGrp="1"/>
          </p:cNvSpPr>
          <p:nvPr>
            <p:ph type="sldNum" sz="quarter" idx="12"/>
          </p:nvPr>
        </p:nvSpPr>
        <p:spPr/>
        <p:txBody>
          <a:bodyPr/>
          <a:lstStyle/>
          <a:p>
            <a:fld id="{12C86195-CB1C-4C73-BDF4-CB15E0661DAE}" type="slidenum">
              <a:rPr lang="en-ZA" smtClean="0"/>
              <a:t>‹#›</a:t>
            </a:fld>
            <a:endParaRPr lang="en-ZA"/>
          </a:p>
        </p:txBody>
      </p:sp>
    </p:spTree>
    <p:extLst>
      <p:ext uri="{BB962C8B-B14F-4D97-AF65-F5344CB8AC3E}">
        <p14:creationId xmlns:p14="http://schemas.microsoft.com/office/powerpoint/2010/main" val="3636234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AB-45D8-C316-36BB-D90ECFB67D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535066AA-B156-98F5-2B0F-C039E45692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D0B641-E500-A51C-BFA8-1BEBEBAB068A}"/>
              </a:ext>
            </a:extLst>
          </p:cNvPr>
          <p:cNvSpPr>
            <a:spLocks noGrp="1"/>
          </p:cNvSpPr>
          <p:nvPr>
            <p:ph type="dt" sz="half" idx="10"/>
          </p:nvPr>
        </p:nvSpPr>
        <p:spPr/>
        <p:txBody>
          <a:bodyPr/>
          <a:lstStyle/>
          <a:p>
            <a:fld id="{47C2D72E-CC48-4EFD-AA34-BA94A0D90130}" type="datetimeFigureOut">
              <a:rPr lang="en-ZA" smtClean="0"/>
              <a:t>2025/03/29</a:t>
            </a:fld>
            <a:endParaRPr lang="en-ZA"/>
          </a:p>
        </p:txBody>
      </p:sp>
      <p:sp>
        <p:nvSpPr>
          <p:cNvPr id="5" name="Footer Placeholder 4">
            <a:extLst>
              <a:ext uri="{FF2B5EF4-FFF2-40B4-BE49-F238E27FC236}">
                <a16:creationId xmlns:a16="http://schemas.microsoft.com/office/drawing/2014/main" id="{0B98EED1-E000-6513-3189-75BE88A361F1}"/>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4CE47B05-D4EC-F2FE-9E5C-2C7C52F0B18F}"/>
              </a:ext>
            </a:extLst>
          </p:cNvPr>
          <p:cNvSpPr>
            <a:spLocks noGrp="1"/>
          </p:cNvSpPr>
          <p:nvPr>
            <p:ph type="sldNum" sz="quarter" idx="12"/>
          </p:nvPr>
        </p:nvSpPr>
        <p:spPr/>
        <p:txBody>
          <a:bodyPr/>
          <a:lstStyle/>
          <a:p>
            <a:fld id="{12C86195-CB1C-4C73-BDF4-CB15E0661DAE}" type="slidenum">
              <a:rPr lang="en-ZA" smtClean="0"/>
              <a:t>‹#›</a:t>
            </a:fld>
            <a:endParaRPr lang="en-ZA"/>
          </a:p>
        </p:txBody>
      </p:sp>
    </p:spTree>
    <p:extLst>
      <p:ext uri="{BB962C8B-B14F-4D97-AF65-F5344CB8AC3E}">
        <p14:creationId xmlns:p14="http://schemas.microsoft.com/office/powerpoint/2010/main" val="207891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C4CAA-8263-1C30-CEAC-0A7BE4D85B55}"/>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9EAEADD7-B696-CDA8-C7FE-E0B09F167F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3AE8029C-571F-CF0D-49CE-5A301AC354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3A281AC0-CFB4-52B6-A83F-469530E43048}"/>
              </a:ext>
            </a:extLst>
          </p:cNvPr>
          <p:cNvSpPr>
            <a:spLocks noGrp="1"/>
          </p:cNvSpPr>
          <p:nvPr>
            <p:ph type="dt" sz="half" idx="10"/>
          </p:nvPr>
        </p:nvSpPr>
        <p:spPr/>
        <p:txBody>
          <a:bodyPr/>
          <a:lstStyle/>
          <a:p>
            <a:fld id="{47C2D72E-CC48-4EFD-AA34-BA94A0D90130}" type="datetimeFigureOut">
              <a:rPr lang="en-ZA" smtClean="0"/>
              <a:t>2025/03/29</a:t>
            </a:fld>
            <a:endParaRPr lang="en-ZA"/>
          </a:p>
        </p:txBody>
      </p:sp>
      <p:sp>
        <p:nvSpPr>
          <p:cNvPr id="6" name="Footer Placeholder 5">
            <a:extLst>
              <a:ext uri="{FF2B5EF4-FFF2-40B4-BE49-F238E27FC236}">
                <a16:creationId xmlns:a16="http://schemas.microsoft.com/office/drawing/2014/main" id="{5F288C65-EFB1-9AA9-EEBC-C712B4819C6C}"/>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693CE815-1436-0343-4B4A-F665C6DB9EDE}"/>
              </a:ext>
            </a:extLst>
          </p:cNvPr>
          <p:cNvSpPr>
            <a:spLocks noGrp="1"/>
          </p:cNvSpPr>
          <p:nvPr>
            <p:ph type="sldNum" sz="quarter" idx="12"/>
          </p:nvPr>
        </p:nvSpPr>
        <p:spPr/>
        <p:txBody>
          <a:bodyPr/>
          <a:lstStyle/>
          <a:p>
            <a:fld id="{12C86195-CB1C-4C73-BDF4-CB15E0661DAE}" type="slidenum">
              <a:rPr lang="en-ZA" smtClean="0"/>
              <a:t>‹#›</a:t>
            </a:fld>
            <a:endParaRPr lang="en-ZA"/>
          </a:p>
        </p:txBody>
      </p:sp>
    </p:spTree>
    <p:extLst>
      <p:ext uri="{BB962C8B-B14F-4D97-AF65-F5344CB8AC3E}">
        <p14:creationId xmlns:p14="http://schemas.microsoft.com/office/powerpoint/2010/main" val="2903024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25AEF-9451-A03A-1E74-AD6B66B5332F}"/>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187A9DDD-44FA-4F02-BB73-A6A98C5583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238045-D620-38E0-8CB0-FD85BDCF0A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8D59FA27-ADB1-4765-BF2C-590BB4C56F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EB1FD4-2C75-01BF-1188-9A7171CEDE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1E26E500-8A98-2DE9-CE95-6CA40A974165}"/>
              </a:ext>
            </a:extLst>
          </p:cNvPr>
          <p:cNvSpPr>
            <a:spLocks noGrp="1"/>
          </p:cNvSpPr>
          <p:nvPr>
            <p:ph type="dt" sz="half" idx="10"/>
          </p:nvPr>
        </p:nvSpPr>
        <p:spPr/>
        <p:txBody>
          <a:bodyPr/>
          <a:lstStyle/>
          <a:p>
            <a:fld id="{47C2D72E-CC48-4EFD-AA34-BA94A0D90130}" type="datetimeFigureOut">
              <a:rPr lang="en-ZA" smtClean="0"/>
              <a:t>2025/03/29</a:t>
            </a:fld>
            <a:endParaRPr lang="en-ZA"/>
          </a:p>
        </p:txBody>
      </p:sp>
      <p:sp>
        <p:nvSpPr>
          <p:cNvPr id="8" name="Footer Placeholder 7">
            <a:extLst>
              <a:ext uri="{FF2B5EF4-FFF2-40B4-BE49-F238E27FC236}">
                <a16:creationId xmlns:a16="http://schemas.microsoft.com/office/drawing/2014/main" id="{D9156A80-46B1-7643-EE09-125093E66D90}"/>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94491A9D-D83C-C3CB-7876-576C993F2BF3}"/>
              </a:ext>
            </a:extLst>
          </p:cNvPr>
          <p:cNvSpPr>
            <a:spLocks noGrp="1"/>
          </p:cNvSpPr>
          <p:nvPr>
            <p:ph type="sldNum" sz="quarter" idx="12"/>
          </p:nvPr>
        </p:nvSpPr>
        <p:spPr/>
        <p:txBody>
          <a:bodyPr/>
          <a:lstStyle/>
          <a:p>
            <a:fld id="{12C86195-CB1C-4C73-BDF4-CB15E0661DAE}" type="slidenum">
              <a:rPr lang="en-ZA" smtClean="0"/>
              <a:t>‹#›</a:t>
            </a:fld>
            <a:endParaRPr lang="en-ZA"/>
          </a:p>
        </p:txBody>
      </p:sp>
    </p:spTree>
    <p:extLst>
      <p:ext uri="{BB962C8B-B14F-4D97-AF65-F5344CB8AC3E}">
        <p14:creationId xmlns:p14="http://schemas.microsoft.com/office/powerpoint/2010/main" val="255123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09919-61D3-EAF1-C4F1-F961A1517011}"/>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B8A588BD-8685-A01D-BEF5-752F9E81D22F}"/>
              </a:ext>
            </a:extLst>
          </p:cNvPr>
          <p:cNvSpPr>
            <a:spLocks noGrp="1"/>
          </p:cNvSpPr>
          <p:nvPr>
            <p:ph type="dt" sz="half" idx="10"/>
          </p:nvPr>
        </p:nvSpPr>
        <p:spPr/>
        <p:txBody>
          <a:bodyPr/>
          <a:lstStyle/>
          <a:p>
            <a:fld id="{47C2D72E-CC48-4EFD-AA34-BA94A0D90130}" type="datetimeFigureOut">
              <a:rPr lang="en-ZA" smtClean="0"/>
              <a:t>2025/03/29</a:t>
            </a:fld>
            <a:endParaRPr lang="en-ZA"/>
          </a:p>
        </p:txBody>
      </p:sp>
      <p:sp>
        <p:nvSpPr>
          <p:cNvPr id="4" name="Footer Placeholder 3">
            <a:extLst>
              <a:ext uri="{FF2B5EF4-FFF2-40B4-BE49-F238E27FC236}">
                <a16:creationId xmlns:a16="http://schemas.microsoft.com/office/drawing/2014/main" id="{E50FD1B5-2C08-3CC8-95C6-D90ECB86094B}"/>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DEBDEB97-0F8E-532B-F1FF-500B78E8ABFB}"/>
              </a:ext>
            </a:extLst>
          </p:cNvPr>
          <p:cNvSpPr>
            <a:spLocks noGrp="1"/>
          </p:cNvSpPr>
          <p:nvPr>
            <p:ph type="sldNum" sz="quarter" idx="12"/>
          </p:nvPr>
        </p:nvSpPr>
        <p:spPr/>
        <p:txBody>
          <a:bodyPr/>
          <a:lstStyle/>
          <a:p>
            <a:fld id="{12C86195-CB1C-4C73-BDF4-CB15E0661DAE}" type="slidenum">
              <a:rPr lang="en-ZA" smtClean="0"/>
              <a:t>‹#›</a:t>
            </a:fld>
            <a:endParaRPr lang="en-ZA"/>
          </a:p>
        </p:txBody>
      </p:sp>
    </p:spTree>
    <p:extLst>
      <p:ext uri="{BB962C8B-B14F-4D97-AF65-F5344CB8AC3E}">
        <p14:creationId xmlns:p14="http://schemas.microsoft.com/office/powerpoint/2010/main" val="3719990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90F4F7-5A72-1BE7-6BD0-3415AAFD4A76}"/>
              </a:ext>
            </a:extLst>
          </p:cNvPr>
          <p:cNvSpPr>
            <a:spLocks noGrp="1"/>
          </p:cNvSpPr>
          <p:nvPr>
            <p:ph type="dt" sz="half" idx="10"/>
          </p:nvPr>
        </p:nvSpPr>
        <p:spPr/>
        <p:txBody>
          <a:bodyPr/>
          <a:lstStyle/>
          <a:p>
            <a:fld id="{47C2D72E-CC48-4EFD-AA34-BA94A0D90130}" type="datetimeFigureOut">
              <a:rPr lang="en-ZA" smtClean="0"/>
              <a:t>2025/03/29</a:t>
            </a:fld>
            <a:endParaRPr lang="en-ZA"/>
          </a:p>
        </p:txBody>
      </p:sp>
      <p:sp>
        <p:nvSpPr>
          <p:cNvPr id="3" name="Footer Placeholder 2">
            <a:extLst>
              <a:ext uri="{FF2B5EF4-FFF2-40B4-BE49-F238E27FC236}">
                <a16:creationId xmlns:a16="http://schemas.microsoft.com/office/drawing/2014/main" id="{83E981A8-190A-B152-C126-DE1AABAE7FAC}"/>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177ED4E4-FA80-EAE1-1556-4DE3A8663E6E}"/>
              </a:ext>
            </a:extLst>
          </p:cNvPr>
          <p:cNvSpPr>
            <a:spLocks noGrp="1"/>
          </p:cNvSpPr>
          <p:nvPr>
            <p:ph type="sldNum" sz="quarter" idx="12"/>
          </p:nvPr>
        </p:nvSpPr>
        <p:spPr/>
        <p:txBody>
          <a:bodyPr/>
          <a:lstStyle/>
          <a:p>
            <a:fld id="{12C86195-CB1C-4C73-BDF4-CB15E0661DAE}" type="slidenum">
              <a:rPr lang="en-ZA" smtClean="0"/>
              <a:t>‹#›</a:t>
            </a:fld>
            <a:endParaRPr lang="en-ZA"/>
          </a:p>
        </p:txBody>
      </p:sp>
    </p:spTree>
    <p:extLst>
      <p:ext uri="{BB962C8B-B14F-4D97-AF65-F5344CB8AC3E}">
        <p14:creationId xmlns:p14="http://schemas.microsoft.com/office/powerpoint/2010/main" val="926489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193C-E632-BDFD-FD8B-6841463BE0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80CBB6D5-20E3-21DC-FE9C-0E47D6CE6B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B7566260-5352-5CB4-43D0-1A7EF94FEB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7E4C7-F1D7-3996-7161-C6A59D218750}"/>
              </a:ext>
            </a:extLst>
          </p:cNvPr>
          <p:cNvSpPr>
            <a:spLocks noGrp="1"/>
          </p:cNvSpPr>
          <p:nvPr>
            <p:ph type="dt" sz="half" idx="10"/>
          </p:nvPr>
        </p:nvSpPr>
        <p:spPr/>
        <p:txBody>
          <a:bodyPr/>
          <a:lstStyle/>
          <a:p>
            <a:fld id="{47C2D72E-CC48-4EFD-AA34-BA94A0D90130}" type="datetimeFigureOut">
              <a:rPr lang="en-ZA" smtClean="0"/>
              <a:t>2025/03/29</a:t>
            </a:fld>
            <a:endParaRPr lang="en-ZA"/>
          </a:p>
        </p:txBody>
      </p:sp>
      <p:sp>
        <p:nvSpPr>
          <p:cNvPr id="6" name="Footer Placeholder 5">
            <a:extLst>
              <a:ext uri="{FF2B5EF4-FFF2-40B4-BE49-F238E27FC236}">
                <a16:creationId xmlns:a16="http://schemas.microsoft.com/office/drawing/2014/main" id="{A96732B5-8880-3D7D-17BD-B2BEC2642DE6}"/>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9A30877E-C442-DEA2-DAE2-C046C73FD796}"/>
              </a:ext>
            </a:extLst>
          </p:cNvPr>
          <p:cNvSpPr>
            <a:spLocks noGrp="1"/>
          </p:cNvSpPr>
          <p:nvPr>
            <p:ph type="sldNum" sz="quarter" idx="12"/>
          </p:nvPr>
        </p:nvSpPr>
        <p:spPr/>
        <p:txBody>
          <a:bodyPr/>
          <a:lstStyle/>
          <a:p>
            <a:fld id="{12C86195-CB1C-4C73-BDF4-CB15E0661DAE}" type="slidenum">
              <a:rPr lang="en-ZA" smtClean="0"/>
              <a:t>‹#›</a:t>
            </a:fld>
            <a:endParaRPr lang="en-ZA"/>
          </a:p>
        </p:txBody>
      </p:sp>
    </p:spTree>
    <p:extLst>
      <p:ext uri="{BB962C8B-B14F-4D97-AF65-F5344CB8AC3E}">
        <p14:creationId xmlns:p14="http://schemas.microsoft.com/office/powerpoint/2010/main" val="13010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66D43-81E9-682A-92BB-C153D8CD76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19B2472C-29A4-9827-8347-5F99559DF5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66FB6B3A-D337-7061-8DB8-31B435B58C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3207AB-406B-0E3B-E2D0-8D7890EF283F}"/>
              </a:ext>
            </a:extLst>
          </p:cNvPr>
          <p:cNvSpPr>
            <a:spLocks noGrp="1"/>
          </p:cNvSpPr>
          <p:nvPr>
            <p:ph type="dt" sz="half" idx="10"/>
          </p:nvPr>
        </p:nvSpPr>
        <p:spPr/>
        <p:txBody>
          <a:bodyPr/>
          <a:lstStyle/>
          <a:p>
            <a:fld id="{47C2D72E-CC48-4EFD-AA34-BA94A0D90130}" type="datetimeFigureOut">
              <a:rPr lang="en-ZA" smtClean="0"/>
              <a:t>2025/03/29</a:t>
            </a:fld>
            <a:endParaRPr lang="en-ZA"/>
          </a:p>
        </p:txBody>
      </p:sp>
      <p:sp>
        <p:nvSpPr>
          <p:cNvPr id="6" name="Footer Placeholder 5">
            <a:extLst>
              <a:ext uri="{FF2B5EF4-FFF2-40B4-BE49-F238E27FC236}">
                <a16:creationId xmlns:a16="http://schemas.microsoft.com/office/drawing/2014/main" id="{255AFF7E-B173-D791-F3F6-9482D0DCF2C3}"/>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F4891D4F-B923-D17A-B1F7-7E58C0A0EF42}"/>
              </a:ext>
            </a:extLst>
          </p:cNvPr>
          <p:cNvSpPr>
            <a:spLocks noGrp="1"/>
          </p:cNvSpPr>
          <p:nvPr>
            <p:ph type="sldNum" sz="quarter" idx="12"/>
          </p:nvPr>
        </p:nvSpPr>
        <p:spPr/>
        <p:txBody>
          <a:bodyPr/>
          <a:lstStyle/>
          <a:p>
            <a:fld id="{12C86195-CB1C-4C73-BDF4-CB15E0661DAE}" type="slidenum">
              <a:rPr lang="en-ZA" smtClean="0"/>
              <a:t>‹#›</a:t>
            </a:fld>
            <a:endParaRPr lang="en-ZA"/>
          </a:p>
        </p:txBody>
      </p:sp>
    </p:spTree>
    <p:extLst>
      <p:ext uri="{BB962C8B-B14F-4D97-AF65-F5344CB8AC3E}">
        <p14:creationId xmlns:p14="http://schemas.microsoft.com/office/powerpoint/2010/main" val="814915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5BBC0E-7F51-8B43-59CD-36B2091B91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76077B2D-0E66-CCEA-B575-B7FE03D0F2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550BC19-2727-8775-F73D-2F1ABCFFBA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7C2D72E-CC48-4EFD-AA34-BA94A0D90130}" type="datetimeFigureOut">
              <a:rPr lang="en-ZA" smtClean="0"/>
              <a:t>2025/03/29</a:t>
            </a:fld>
            <a:endParaRPr lang="en-ZA"/>
          </a:p>
        </p:txBody>
      </p:sp>
      <p:sp>
        <p:nvSpPr>
          <p:cNvPr id="5" name="Footer Placeholder 4">
            <a:extLst>
              <a:ext uri="{FF2B5EF4-FFF2-40B4-BE49-F238E27FC236}">
                <a16:creationId xmlns:a16="http://schemas.microsoft.com/office/drawing/2014/main" id="{6F000E62-1D7C-E6A8-EF23-6D6B29BF3B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ZA"/>
          </a:p>
        </p:txBody>
      </p:sp>
      <p:sp>
        <p:nvSpPr>
          <p:cNvPr id="6" name="Slide Number Placeholder 5">
            <a:extLst>
              <a:ext uri="{FF2B5EF4-FFF2-40B4-BE49-F238E27FC236}">
                <a16:creationId xmlns:a16="http://schemas.microsoft.com/office/drawing/2014/main" id="{FC63338C-4690-F0F4-B47B-EF208E78B8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C86195-CB1C-4C73-BDF4-CB15E0661DAE}" type="slidenum">
              <a:rPr lang="en-ZA" smtClean="0"/>
              <a:t>‹#›</a:t>
            </a:fld>
            <a:endParaRPr lang="en-ZA"/>
          </a:p>
        </p:txBody>
      </p:sp>
    </p:spTree>
    <p:extLst>
      <p:ext uri="{BB962C8B-B14F-4D97-AF65-F5344CB8AC3E}">
        <p14:creationId xmlns:p14="http://schemas.microsoft.com/office/powerpoint/2010/main" val="1284879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image" Target="../media/image7.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jpeg"/><Relationship Id="rId7" Type="http://schemas.openxmlformats.org/officeDocument/2006/relationships/slide" Target="slide12.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image" Target="../media/image7.pn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5.jpeg"/><Relationship Id="rId7" Type="http://schemas.openxmlformats.org/officeDocument/2006/relationships/slide" Target="slide12.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3.jp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5.jpeg"/><Relationship Id="rId7" Type="http://schemas.openxmlformats.org/officeDocument/2006/relationships/slide" Target="slide13.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3.jpg"/><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jpeg"/><Relationship Id="rId7" Type="http://schemas.openxmlformats.org/officeDocument/2006/relationships/slide" Target="slide15.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14.xml"/><Relationship Id="rId5" Type="http://schemas.openxmlformats.org/officeDocument/2006/relationships/image" Target="../media/image13.jp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5.jpe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16.xml"/><Relationship Id="rId5" Type="http://schemas.openxmlformats.org/officeDocument/2006/relationships/image" Target="../media/image13.jpg"/><Relationship Id="rId4" Type="http://schemas.openxmlformats.org/officeDocument/2006/relationships/image" Target="../media/image6.jpe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16.xml"/><Relationship Id="rId5" Type="http://schemas.openxmlformats.org/officeDocument/2006/relationships/image" Target="../media/image7.pn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slide" Target="slide18.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slide" Target="slide19.xml"/><Relationship Id="rId4" Type="http://schemas.openxmlformats.org/officeDocument/2006/relationships/slide" Target="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jpeg"/><Relationship Id="rId7" Type="http://schemas.openxmlformats.org/officeDocument/2006/relationships/slide" Target="slide5.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image" Target="../media/image7.png"/><Relationship Id="rId10" Type="http://schemas.openxmlformats.org/officeDocument/2006/relationships/slide" Target="slide6.xml"/><Relationship Id="rId4" Type="http://schemas.openxmlformats.org/officeDocument/2006/relationships/image" Target="../media/image6.jpeg"/><Relationship Id="rId9" Type="http://schemas.openxmlformats.org/officeDocument/2006/relationships/slide" Target="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slide" Target="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image" Target="../media/image7.png"/><Relationship Id="rId10" Type="http://schemas.openxmlformats.org/officeDocument/2006/relationships/slide" Target="slide8.xml"/><Relationship Id="rId4" Type="http://schemas.openxmlformats.org/officeDocument/2006/relationships/image" Target="../media/image6.jpeg"/><Relationship Id="rId9" Type="http://schemas.openxmlformats.org/officeDocument/2006/relationships/slide" Target="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image" Target="../media/image7.png"/><Relationship Id="rId10" Type="http://schemas.openxmlformats.org/officeDocument/2006/relationships/slide" Target="slide10.xml"/><Relationship Id="rId4" Type="http://schemas.openxmlformats.org/officeDocument/2006/relationships/image" Target="../media/image6.jpeg"/><Relationship Id="rId9" Type="http://schemas.openxmlformats.org/officeDocument/2006/relationships/slide" Target="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slide" Target="slide10.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9.xml"/><Relationship Id="rId5" Type="http://schemas.openxmlformats.org/officeDocument/2006/relationships/image" Target="../media/image7.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E75C0933-F5BA-DF97-099F-6FB9A8CD7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79" y="0"/>
            <a:ext cx="10116242" cy="6858000"/>
          </a:xfrm>
          <a:prstGeom prst="rect">
            <a:avLst/>
          </a:prstGeom>
        </p:spPr>
      </p:pic>
      <p:sp>
        <p:nvSpPr>
          <p:cNvPr id="3" name="TextBox 2">
            <a:extLst>
              <a:ext uri="{FF2B5EF4-FFF2-40B4-BE49-F238E27FC236}">
                <a16:creationId xmlns:a16="http://schemas.microsoft.com/office/drawing/2014/main" id="{0D045399-ECAB-5615-5F3C-4ECA991D1FEC}"/>
              </a:ext>
            </a:extLst>
          </p:cNvPr>
          <p:cNvSpPr txBox="1"/>
          <p:nvPr/>
        </p:nvSpPr>
        <p:spPr>
          <a:xfrm>
            <a:off x="451945" y="1902372"/>
            <a:ext cx="1944414" cy="3970318"/>
          </a:xfrm>
          <a:prstGeom prst="rect">
            <a:avLst/>
          </a:prstGeom>
          <a:noFill/>
        </p:spPr>
        <p:txBody>
          <a:bodyPr wrap="square" rtlCol="0">
            <a:spAutoFit/>
          </a:bodyPr>
          <a:lstStyle/>
          <a:p>
            <a:r>
              <a:rPr lang="en-US" dirty="0">
                <a:solidFill>
                  <a:srgbClr val="FF0000"/>
                </a:solidFill>
              </a:rPr>
              <a:t>Welcome to Tutorial 2. </a:t>
            </a:r>
          </a:p>
          <a:p>
            <a:endParaRPr lang="en-US" dirty="0">
              <a:solidFill>
                <a:srgbClr val="FF0000"/>
              </a:solidFill>
            </a:endParaRPr>
          </a:p>
          <a:p>
            <a:r>
              <a:rPr lang="en-US" dirty="0">
                <a:solidFill>
                  <a:srgbClr val="FF0000"/>
                </a:solidFill>
              </a:rPr>
              <a:t>We will start by practicing again how to start a consultation.</a:t>
            </a:r>
          </a:p>
          <a:p>
            <a:endParaRPr lang="en-US" dirty="0">
              <a:solidFill>
                <a:srgbClr val="FF0000"/>
              </a:solidFill>
            </a:endParaRPr>
          </a:p>
          <a:p>
            <a:r>
              <a:rPr lang="en-US" dirty="0">
                <a:solidFill>
                  <a:srgbClr val="FF0000"/>
                </a:solidFill>
              </a:rPr>
              <a:t>This time, we will not visit the patient record, but rather go straight into the consult.  </a:t>
            </a:r>
            <a:endParaRPr lang="en-ZA" dirty="0">
              <a:solidFill>
                <a:srgbClr val="FF0000"/>
              </a:solidFill>
            </a:endParaRPr>
          </a:p>
        </p:txBody>
      </p:sp>
      <p:sp>
        <p:nvSpPr>
          <p:cNvPr id="5" name="Rectangle 4">
            <a:hlinkClick r:id="rId3" action="ppaction://hlinksldjump"/>
            <a:extLst>
              <a:ext uri="{FF2B5EF4-FFF2-40B4-BE49-F238E27FC236}">
                <a16:creationId xmlns:a16="http://schemas.microsoft.com/office/drawing/2014/main" id="{D4E7A87A-026C-1769-7B10-3316C220268F}"/>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hlinkClick r:id="rId4" action="ppaction://hlinksldjump"/>
            <a:extLst>
              <a:ext uri="{FF2B5EF4-FFF2-40B4-BE49-F238E27FC236}">
                <a16:creationId xmlns:a16="http://schemas.microsoft.com/office/drawing/2014/main" id="{0401A147-7F00-C213-A677-EA08FE5F8DFB}"/>
              </a:ext>
            </a:extLst>
          </p:cNvPr>
          <p:cNvSpPr txBox="1"/>
          <p:nvPr/>
        </p:nvSpPr>
        <p:spPr>
          <a:xfrm>
            <a:off x="9038897" y="6327227"/>
            <a:ext cx="2585545" cy="408623"/>
          </a:xfrm>
          <a:prstGeom prst="roundRect">
            <a:avLst/>
          </a:prstGeom>
          <a:solidFill>
            <a:schemeClr val="accent6"/>
          </a:solidFill>
          <a:ln w="28575">
            <a:solidFill>
              <a:schemeClr val="accent3"/>
            </a:solidFill>
          </a:ln>
        </p:spPr>
        <p:txBody>
          <a:bodyPr wrap="square" rtlCol="0">
            <a:spAutoFit/>
          </a:bodyPr>
          <a:lstStyle/>
          <a:p>
            <a:pPr algn="ctr"/>
            <a:r>
              <a:rPr lang="en-US" b="1" dirty="0">
                <a:solidFill>
                  <a:schemeClr val="bg1"/>
                </a:solidFill>
              </a:rPr>
              <a:t>Click to continue →</a:t>
            </a:r>
            <a:endParaRPr lang="en-ZA" b="1" dirty="0">
              <a:solidFill>
                <a:schemeClr val="bg1"/>
              </a:solidFill>
            </a:endParaRPr>
          </a:p>
        </p:txBody>
      </p:sp>
    </p:spTree>
    <p:extLst>
      <p:ext uri="{BB962C8B-B14F-4D97-AF65-F5344CB8AC3E}">
        <p14:creationId xmlns:p14="http://schemas.microsoft.com/office/powerpoint/2010/main" val="153153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1D847-6A7E-70EA-E416-6CB796FA24A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7E7ECF4-875B-F79C-2BF7-31D5E0122DD1}"/>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53ABFEBD-8B1E-35FA-D17F-528E9C35967C}"/>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4CF3A11F-D8D4-1D84-310E-11329EC08779}"/>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pic>
        <p:nvPicPr>
          <p:cNvPr id="33" name="Picture 32">
            <a:extLst>
              <a:ext uri="{FF2B5EF4-FFF2-40B4-BE49-F238E27FC236}">
                <a16:creationId xmlns:a16="http://schemas.microsoft.com/office/drawing/2014/main" id="{D2C2FCA0-D6BE-20CD-567A-A9817DA5B47F}"/>
              </a:ext>
            </a:extLst>
          </p:cNvPr>
          <p:cNvPicPr>
            <a:picLocks noChangeAspect="1"/>
          </p:cNvPicPr>
          <p:nvPr/>
        </p:nvPicPr>
        <p:blipFill>
          <a:blip r:embed="rId5"/>
          <a:stretch>
            <a:fillRect/>
          </a:stretch>
        </p:blipFill>
        <p:spPr>
          <a:xfrm>
            <a:off x="9011951" y="2736193"/>
            <a:ext cx="258173" cy="285790"/>
          </a:xfrm>
          <a:prstGeom prst="rect">
            <a:avLst/>
          </a:prstGeom>
        </p:spPr>
      </p:pic>
      <p:sp>
        <p:nvSpPr>
          <p:cNvPr id="34" name="TextBox 33">
            <a:extLst>
              <a:ext uri="{FF2B5EF4-FFF2-40B4-BE49-F238E27FC236}">
                <a16:creationId xmlns:a16="http://schemas.microsoft.com/office/drawing/2014/main" id="{58A5AC2F-D789-7DF7-A5C2-946BF47BD670}"/>
              </a:ext>
            </a:extLst>
          </p:cNvPr>
          <p:cNvSpPr txBox="1"/>
          <p:nvPr/>
        </p:nvSpPr>
        <p:spPr>
          <a:xfrm>
            <a:off x="119868" y="1951189"/>
            <a:ext cx="2081048" cy="3693319"/>
          </a:xfrm>
          <a:prstGeom prst="rect">
            <a:avLst/>
          </a:prstGeom>
          <a:noFill/>
        </p:spPr>
        <p:txBody>
          <a:bodyPr wrap="square" rtlCol="0">
            <a:spAutoFit/>
          </a:bodyPr>
          <a:lstStyle/>
          <a:p>
            <a:r>
              <a:rPr lang="en-US" dirty="0">
                <a:solidFill>
                  <a:srgbClr val="FF0000"/>
                </a:solidFill>
              </a:rPr>
              <a:t>The doctor has had the patient describe the symptoms, but would like to see a more detailed view of the skin. </a:t>
            </a:r>
          </a:p>
          <a:p>
            <a:endParaRPr lang="en-US" dirty="0">
              <a:solidFill>
                <a:srgbClr val="FF0000"/>
              </a:solidFill>
            </a:endParaRPr>
          </a:p>
          <a:p>
            <a:r>
              <a:rPr lang="en-US" dirty="0">
                <a:solidFill>
                  <a:srgbClr val="FF0000"/>
                </a:solidFill>
              </a:rPr>
              <a:t>This means you’ll need to use the dermascope to capture images of the patient’s skin. </a:t>
            </a:r>
            <a:endParaRPr lang="en-ZA" dirty="0">
              <a:solidFill>
                <a:srgbClr val="FF0000"/>
              </a:solidFill>
            </a:endParaRPr>
          </a:p>
        </p:txBody>
      </p:sp>
      <p:pic>
        <p:nvPicPr>
          <p:cNvPr id="7" name="Picture 6">
            <a:hlinkClick r:id="rId6" action="ppaction://hlinksldjump"/>
            <a:extLst>
              <a:ext uri="{FF2B5EF4-FFF2-40B4-BE49-F238E27FC236}">
                <a16:creationId xmlns:a16="http://schemas.microsoft.com/office/drawing/2014/main" id="{7635E27D-A2BA-A7C2-3937-9E1E6862E29E}"/>
              </a:ext>
            </a:extLst>
          </p:cNvPr>
          <p:cNvPicPr>
            <a:picLocks noChangeAspect="1"/>
          </p:cNvPicPr>
          <p:nvPr/>
        </p:nvPicPr>
        <p:blipFill>
          <a:blip r:embed="rId7"/>
          <a:stretch>
            <a:fillRect/>
          </a:stretch>
        </p:blipFill>
        <p:spPr>
          <a:xfrm>
            <a:off x="6834908" y="1268006"/>
            <a:ext cx="247685" cy="314369"/>
          </a:xfrm>
          <a:prstGeom prst="rect">
            <a:avLst/>
          </a:prstGeom>
        </p:spPr>
      </p:pic>
      <p:sp>
        <p:nvSpPr>
          <p:cNvPr id="5" name="Rectangle 4">
            <a:hlinkClick r:id="rId8" action="ppaction://hlinksldjump"/>
            <a:extLst>
              <a:ext uri="{FF2B5EF4-FFF2-40B4-BE49-F238E27FC236}">
                <a16:creationId xmlns:a16="http://schemas.microsoft.com/office/drawing/2014/main" id="{1E27B107-638A-426C-AA9E-1B6285A150CE}"/>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hlinkClick r:id="rId6" action="ppaction://hlinksldjump"/>
            <a:extLst>
              <a:ext uri="{FF2B5EF4-FFF2-40B4-BE49-F238E27FC236}">
                <a16:creationId xmlns:a16="http://schemas.microsoft.com/office/drawing/2014/main" id="{7670353E-5E01-5343-C149-56265703A3CB}"/>
              </a:ext>
            </a:extLst>
          </p:cNvPr>
          <p:cNvSpPr txBox="1"/>
          <p:nvPr/>
        </p:nvSpPr>
        <p:spPr>
          <a:xfrm>
            <a:off x="9460846" y="6327227"/>
            <a:ext cx="2585545" cy="408623"/>
          </a:xfrm>
          <a:prstGeom prst="roundRect">
            <a:avLst/>
          </a:prstGeom>
          <a:solidFill>
            <a:schemeClr val="accent6"/>
          </a:solidFill>
          <a:ln w="28575">
            <a:solidFill>
              <a:schemeClr val="accent3"/>
            </a:solidFill>
          </a:ln>
        </p:spPr>
        <p:txBody>
          <a:bodyPr wrap="square" rtlCol="0">
            <a:spAutoFit/>
          </a:bodyPr>
          <a:lstStyle/>
          <a:p>
            <a:pPr algn="ctr"/>
            <a:r>
              <a:rPr lang="en-US" b="1" dirty="0">
                <a:solidFill>
                  <a:schemeClr val="bg1"/>
                </a:solidFill>
              </a:rPr>
              <a:t>Click to continue →</a:t>
            </a:r>
            <a:endParaRPr lang="en-ZA" b="1" dirty="0">
              <a:solidFill>
                <a:schemeClr val="bg1"/>
              </a:solidFill>
            </a:endParaRPr>
          </a:p>
        </p:txBody>
      </p:sp>
    </p:spTree>
    <p:extLst>
      <p:ext uri="{BB962C8B-B14F-4D97-AF65-F5344CB8AC3E}">
        <p14:creationId xmlns:p14="http://schemas.microsoft.com/office/powerpoint/2010/main" val="414881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0E4F0-EBF0-3DD7-57D8-5FAD25605F5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5BBD20C-E450-45B0-B98B-5FE67B81CC58}"/>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5379814E-1119-0968-32ED-AF9A54086689}"/>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B2A535CF-CFFB-6971-07C2-F6EB13124D93}"/>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pic>
        <p:nvPicPr>
          <p:cNvPr id="33" name="Picture 32">
            <a:extLst>
              <a:ext uri="{FF2B5EF4-FFF2-40B4-BE49-F238E27FC236}">
                <a16:creationId xmlns:a16="http://schemas.microsoft.com/office/drawing/2014/main" id="{D6E03A9D-FE4F-05AD-B791-DFAF0BEBCE0B}"/>
              </a:ext>
            </a:extLst>
          </p:cNvPr>
          <p:cNvPicPr>
            <a:picLocks noChangeAspect="1"/>
          </p:cNvPicPr>
          <p:nvPr/>
        </p:nvPicPr>
        <p:blipFill>
          <a:blip r:embed="rId5"/>
          <a:stretch>
            <a:fillRect/>
          </a:stretch>
        </p:blipFill>
        <p:spPr>
          <a:xfrm>
            <a:off x="9011951" y="2736193"/>
            <a:ext cx="258173" cy="285790"/>
          </a:xfrm>
          <a:prstGeom prst="rect">
            <a:avLst/>
          </a:prstGeom>
        </p:spPr>
      </p:pic>
      <p:sp>
        <p:nvSpPr>
          <p:cNvPr id="34" name="TextBox 33">
            <a:extLst>
              <a:ext uri="{FF2B5EF4-FFF2-40B4-BE49-F238E27FC236}">
                <a16:creationId xmlns:a16="http://schemas.microsoft.com/office/drawing/2014/main" id="{AB910C10-4156-9FCE-2571-E2230C9EEF40}"/>
              </a:ext>
            </a:extLst>
          </p:cNvPr>
          <p:cNvSpPr txBox="1"/>
          <p:nvPr/>
        </p:nvSpPr>
        <p:spPr>
          <a:xfrm>
            <a:off x="277524" y="1908788"/>
            <a:ext cx="2081048" cy="4247317"/>
          </a:xfrm>
          <a:prstGeom prst="rect">
            <a:avLst/>
          </a:prstGeom>
          <a:noFill/>
        </p:spPr>
        <p:txBody>
          <a:bodyPr wrap="square" rtlCol="0">
            <a:spAutoFit/>
          </a:bodyPr>
          <a:lstStyle/>
          <a:p>
            <a:r>
              <a:rPr lang="en-US" dirty="0">
                <a:solidFill>
                  <a:srgbClr val="FF0000"/>
                </a:solidFill>
              </a:rPr>
              <a:t>Plug in the medical camera to the USB port on the computer. </a:t>
            </a:r>
          </a:p>
          <a:p>
            <a:endParaRPr lang="en-US" dirty="0">
              <a:solidFill>
                <a:srgbClr val="FF0000"/>
              </a:solidFill>
            </a:endParaRPr>
          </a:p>
          <a:p>
            <a:r>
              <a:rPr lang="en-US" dirty="0">
                <a:solidFill>
                  <a:srgbClr val="FF0000"/>
                </a:solidFill>
              </a:rPr>
              <a:t>The medical camera icon will now be enabled. </a:t>
            </a:r>
          </a:p>
          <a:p>
            <a:endParaRPr lang="en-US" dirty="0">
              <a:solidFill>
                <a:srgbClr val="FF0000"/>
              </a:solidFill>
            </a:endParaRPr>
          </a:p>
          <a:p>
            <a:r>
              <a:rPr lang="en-US" dirty="0">
                <a:solidFill>
                  <a:srgbClr val="FF0000"/>
                </a:solidFill>
              </a:rPr>
              <a:t>Click the medical device button to turn on the camera. (hint: it looks like an oval with a circle inside)</a:t>
            </a:r>
            <a:endParaRPr lang="en-ZA" dirty="0">
              <a:solidFill>
                <a:srgbClr val="FF0000"/>
              </a:solidFill>
            </a:endParaRPr>
          </a:p>
        </p:txBody>
      </p:sp>
      <p:sp>
        <p:nvSpPr>
          <p:cNvPr id="4" name="Rectangle 3">
            <a:hlinkClick r:id="rId6" action="ppaction://hlinksldjump"/>
            <a:extLst>
              <a:ext uri="{FF2B5EF4-FFF2-40B4-BE49-F238E27FC236}">
                <a16:creationId xmlns:a16="http://schemas.microsoft.com/office/drawing/2014/main" id="{DDF1B4EC-37F2-E5CA-BC0E-231A66455FA5}"/>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a:hlinkClick r:id="rId7" action="ppaction://hlinksldjump"/>
            <a:extLst>
              <a:ext uri="{FF2B5EF4-FFF2-40B4-BE49-F238E27FC236}">
                <a16:creationId xmlns:a16="http://schemas.microsoft.com/office/drawing/2014/main" id="{ADD99D71-E623-3145-98C2-C580840CE59F}"/>
              </a:ext>
            </a:extLst>
          </p:cNvPr>
          <p:cNvPicPr>
            <a:picLocks noChangeAspect="1"/>
          </p:cNvPicPr>
          <p:nvPr/>
        </p:nvPicPr>
        <p:blipFill>
          <a:blip r:embed="rId8"/>
          <a:stretch>
            <a:fillRect/>
          </a:stretch>
        </p:blipFill>
        <p:spPr>
          <a:xfrm>
            <a:off x="9166577" y="1281827"/>
            <a:ext cx="294269" cy="277921"/>
          </a:xfrm>
          <a:prstGeom prst="rect">
            <a:avLst/>
          </a:prstGeom>
        </p:spPr>
      </p:pic>
      <p:cxnSp>
        <p:nvCxnSpPr>
          <p:cNvPr id="9" name="Straight Arrow Connector 8">
            <a:extLst>
              <a:ext uri="{FF2B5EF4-FFF2-40B4-BE49-F238E27FC236}">
                <a16:creationId xmlns:a16="http://schemas.microsoft.com/office/drawing/2014/main" id="{79681951-9A0A-BC43-3FD3-262009B19E51}"/>
              </a:ext>
            </a:extLst>
          </p:cNvPr>
          <p:cNvCxnSpPr>
            <a:cxnSpLocks/>
          </p:cNvCxnSpPr>
          <p:nvPr/>
        </p:nvCxnSpPr>
        <p:spPr>
          <a:xfrm flipV="1">
            <a:off x="1499616" y="1550604"/>
            <a:ext cx="7676105" cy="3637412"/>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94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00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49662-1F01-C0FA-393B-45670A61B99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977695B-B53B-C378-B6A0-D526CB98F010}"/>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A6E62EA8-5628-6140-FA4C-B8D640698E18}"/>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65B421E5-F560-53B1-23A6-F1375501F6C6}"/>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sp>
        <p:nvSpPr>
          <p:cNvPr id="34" name="TextBox 33">
            <a:extLst>
              <a:ext uri="{FF2B5EF4-FFF2-40B4-BE49-F238E27FC236}">
                <a16:creationId xmlns:a16="http://schemas.microsoft.com/office/drawing/2014/main" id="{FE7DC204-3774-32E5-BF0F-DC0CC3C79430}"/>
              </a:ext>
            </a:extLst>
          </p:cNvPr>
          <p:cNvSpPr txBox="1"/>
          <p:nvPr/>
        </p:nvSpPr>
        <p:spPr>
          <a:xfrm>
            <a:off x="61770" y="1256942"/>
            <a:ext cx="2358572" cy="4801314"/>
          </a:xfrm>
          <a:prstGeom prst="rect">
            <a:avLst/>
          </a:prstGeom>
          <a:noFill/>
        </p:spPr>
        <p:txBody>
          <a:bodyPr wrap="square" rtlCol="0">
            <a:spAutoFit/>
          </a:bodyPr>
          <a:lstStyle/>
          <a:p>
            <a:r>
              <a:rPr lang="en-US" dirty="0">
                <a:solidFill>
                  <a:srgbClr val="FF0000"/>
                </a:solidFill>
              </a:rPr>
              <a:t>Great! You have now turned on the camera. </a:t>
            </a:r>
          </a:p>
          <a:p>
            <a:endParaRPr lang="en-US" dirty="0">
              <a:solidFill>
                <a:srgbClr val="FF0000"/>
              </a:solidFill>
            </a:endParaRPr>
          </a:p>
          <a:p>
            <a:r>
              <a:rPr lang="en-US" dirty="0">
                <a:solidFill>
                  <a:srgbClr val="FF0000"/>
                </a:solidFill>
              </a:rPr>
              <a:t>Since this tutorial is not live, you won’t see the real images. But, if you want to open the camera app on your device, you can see the image and get comfortable with how the device looks. </a:t>
            </a:r>
          </a:p>
          <a:p>
            <a:endParaRPr lang="en-US" dirty="0">
              <a:solidFill>
                <a:srgbClr val="FF0000"/>
              </a:solidFill>
            </a:endParaRPr>
          </a:p>
          <a:p>
            <a:r>
              <a:rPr lang="en-US" dirty="0">
                <a:solidFill>
                  <a:srgbClr val="FF0000"/>
                </a:solidFill>
              </a:rPr>
              <a:t>For now, there is a sample image provided. </a:t>
            </a:r>
            <a:endParaRPr lang="en-ZA" dirty="0">
              <a:solidFill>
                <a:srgbClr val="FF0000"/>
              </a:solidFill>
            </a:endParaRPr>
          </a:p>
        </p:txBody>
      </p:sp>
      <p:sp>
        <p:nvSpPr>
          <p:cNvPr id="9" name="Rectangle 8">
            <a:extLst>
              <a:ext uri="{FF2B5EF4-FFF2-40B4-BE49-F238E27FC236}">
                <a16:creationId xmlns:a16="http://schemas.microsoft.com/office/drawing/2014/main" id="{B9241AD2-CA40-9492-EAF5-0577C6B6CE9D}"/>
              </a:ext>
            </a:extLst>
          </p:cNvPr>
          <p:cNvSpPr/>
          <p:nvPr/>
        </p:nvSpPr>
        <p:spPr>
          <a:xfrm>
            <a:off x="9270124" y="2641601"/>
            <a:ext cx="2722180" cy="244890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id="{A43E1482-1FF7-73E5-DA49-7D4652030278}"/>
              </a:ext>
            </a:extLst>
          </p:cNvPr>
          <p:cNvSpPr/>
          <p:nvPr/>
        </p:nvSpPr>
        <p:spPr>
          <a:xfrm>
            <a:off x="8975834" y="3052645"/>
            <a:ext cx="3016470" cy="202862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descr="A close-up of a skin with a scar&#10;&#10;AI-generated content may be incorrect.">
            <a:extLst>
              <a:ext uri="{FF2B5EF4-FFF2-40B4-BE49-F238E27FC236}">
                <a16:creationId xmlns:a16="http://schemas.microsoft.com/office/drawing/2014/main" id="{AAB26696-1D32-37EA-999A-E8FCB89D75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7822" y="3080666"/>
            <a:ext cx="2792494" cy="1570777"/>
          </a:xfrm>
          <a:prstGeom prst="rect">
            <a:avLst/>
          </a:prstGeom>
        </p:spPr>
      </p:pic>
      <p:pic>
        <p:nvPicPr>
          <p:cNvPr id="33" name="Picture 32">
            <a:extLst>
              <a:ext uri="{FF2B5EF4-FFF2-40B4-BE49-F238E27FC236}">
                <a16:creationId xmlns:a16="http://schemas.microsoft.com/office/drawing/2014/main" id="{783E3787-F835-F17B-8DE1-FE43D6336B72}"/>
              </a:ext>
            </a:extLst>
          </p:cNvPr>
          <p:cNvPicPr>
            <a:picLocks noChangeAspect="1"/>
          </p:cNvPicPr>
          <p:nvPr/>
        </p:nvPicPr>
        <p:blipFill>
          <a:blip r:embed="rId6"/>
          <a:stretch>
            <a:fillRect/>
          </a:stretch>
        </p:blipFill>
        <p:spPr>
          <a:xfrm>
            <a:off x="9011951" y="2736193"/>
            <a:ext cx="258173" cy="285790"/>
          </a:xfrm>
          <a:prstGeom prst="rect">
            <a:avLst/>
          </a:prstGeom>
        </p:spPr>
      </p:pic>
      <p:sp>
        <p:nvSpPr>
          <p:cNvPr id="4" name="Rectangle 3">
            <a:hlinkClick r:id="rId7" action="ppaction://hlinksldjump"/>
            <a:extLst>
              <a:ext uri="{FF2B5EF4-FFF2-40B4-BE49-F238E27FC236}">
                <a16:creationId xmlns:a16="http://schemas.microsoft.com/office/drawing/2014/main" id="{F6AAE117-83FF-18B1-377C-92BFB7800873}"/>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Box 2">
            <a:hlinkClick r:id="rId8" action="ppaction://hlinksldjump"/>
            <a:extLst>
              <a:ext uri="{FF2B5EF4-FFF2-40B4-BE49-F238E27FC236}">
                <a16:creationId xmlns:a16="http://schemas.microsoft.com/office/drawing/2014/main" id="{75CBF078-CCF3-703E-EF8E-235DC3737E0E}"/>
              </a:ext>
            </a:extLst>
          </p:cNvPr>
          <p:cNvSpPr txBox="1"/>
          <p:nvPr/>
        </p:nvSpPr>
        <p:spPr>
          <a:xfrm>
            <a:off x="9460846" y="6327227"/>
            <a:ext cx="2585545" cy="408623"/>
          </a:xfrm>
          <a:prstGeom prst="roundRect">
            <a:avLst/>
          </a:prstGeom>
          <a:solidFill>
            <a:schemeClr val="accent6"/>
          </a:solidFill>
          <a:ln w="28575">
            <a:solidFill>
              <a:schemeClr val="accent3"/>
            </a:solidFill>
          </a:ln>
        </p:spPr>
        <p:txBody>
          <a:bodyPr wrap="square" rtlCol="0">
            <a:spAutoFit/>
          </a:bodyPr>
          <a:lstStyle/>
          <a:p>
            <a:pPr algn="ctr"/>
            <a:r>
              <a:rPr lang="en-US" b="1" dirty="0">
                <a:solidFill>
                  <a:schemeClr val="bg1"/>
                </a:solidFill>
              </a:rPr>
              <a:t>Click to continue →</a:t>
            </a:r>
            <a:endParaRPr lang="en-ZA" b="1" dirty="0">
              <a:solidFill>
                <a:schemeClr val="bg1"/>
              </a:solidFill>
            </a:endParaRPr>
          </a:p>
        </p:txBody>
      </p:sp>
    </p:spTree>
    <p:extLst>
      <p:ext uri="{BB962C8B-B14F-4D97-AF65-F5344CB8AC3E}">
        <p14:creationId xmlns:p14="http://schemas.microsoft.com/office/powerpoint/2010/main" val="94367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5F6AD-83D8-CEED-A9BC-96D860E0F56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F4D590C-51DA-A23B-406A-9A52E8BDF142}"/>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162766AA-8D9C-CDF1-C07D-D4F869B2FAC4}"/>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3BCF359D-F7CA-4AC9-92D1-6AD155679AD1}"/>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sp>
        <p:nvSpPr>
          <p:cNvPr id="34" name="TextBox 33">
            <a:extLst>
              <a:ext uri="{FF2B5EF4-FFF2-40B4-BE49-F238E27FC236}">
                <a16:creationId xmlns:a16="http://schemas.microsoft.com/office/drawing/2014/main" id="{ADD24D7D-0537-B78C-A0D5-4EF6CF9B0205}"/>
              </a:ext>
            </a:extLst>
          </p:cNvPr>
          <p:cNvSpPr txBox="1"/>
          <p:nvPr/>
        </p:nvSpPr>
        <p:spPr>
          <a:xfrm>
            <a:off x="61770" y="1256942"/>
            <a:ext cx="2358572" cy="4247317"/>
          </a:xfrm>
          <a:prstGeom prst="rect">
            <a:avLst/>
          </a:prstGeom>
          <a:noFill/>
        </p:spPr>
        <p:txBody>
          <a:bodyPr wrap="square" rtlCol="0">
            <a:spAutoFit/>
          </a:bodyPr>
          <a:lstStyle/>
          <a:p>
            <a:r>
              <a:rPr lang="en-US" dirty="0">
                <a:solidFill>
                  <a:srgbClr val="FF0000"/>
                </a:solidFill>
              </a:rPr>
              <a:t>The doctor prescribes an emollient, and wants to see the patient again in one week if it is not improved. </a:t>
            </a:r>
          </a:p>
          <a:p>
            <a:endParaRPr lang="en-US" dirty="0">
              <a:solidFill>
                <a:srgbClr val="FF0000"/>
              </a:solidFill>
            </a:endParaRPr>
          </a:p>
          <a:p>
            <a:r>
              <a:rPr lang="en-US" dirty="0">
                <a:solidFill>
                  <a:srgbClr val="FF0000"/>
                </a:solidFill>
              </a:rPr>
              <a:t>The doctor also wants to take an image of the skin today, so that it can be compared during the follow-up appointment to see if the prescription is working. </a:t>
            </a:r>
            <a:endParaRPr lang="en-ZA" dirty="0">
              <a:solidFill>
                <a:srgbClr val="FF0000"/>
              </a:solidFill>
            </a:endParaRPr>
          </a:p>
        </p:txBody>
      </p:sp>
      <p:sp>
        <p:nvSpPr>
          <p:cNvPr id="9" name="Rectangle 8">
            <a:extLst>
              <a:ext uri="{FF2B5EF4-FFF2-40B4-BE49-F238E27FC236}">
                <a16:creationId xmlns:a16="http://schemas.microsoft.com/office/drawing/2014/main" id="{3BD43B5C-7B07-88D7-AA87-55BB19869CEC}"/>
              </a:ext>
            </a:extLst>
          </p:cNvPr>
          <p:cNvSpPr/>
          <p:nvPr/>
        </p:nvSpPr>
        <p:spPr>
          <a:xfrm>
            <a:off x="9270124" y="2641601"/>
            <a:ext cx="2722180" cy="244890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id="{1662424D-BFF5-8E41-D4D7-4F88B8F93E23}"/>
              </a:ext>
            </a:extLst>
          </p:cNvPr>
          <p:cNvSpPr/>
          <p:nvPr/>
        </p:nvSpPr>
        <p:spPr>
          <a:xfrm>
            <a:off x="8975834" y="3052645"/>
            <a:ext cx="3016470" cy="202862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descr="A close-up of a skin with a scar&#10;&#10;AI-generated content may be incorrect.">
            <a:extLst>
              <a:ext uri="{FF2B5EF4-FFF2-40B4-BE49-F238E27FC236}">
                <a16:creationId xmlns:a16="http://schemas.microsoft.com/office/drawing/2014/main" id="{CC9E96F1-78F2-0F09-CDFC-3243885DEE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7822" y="3080666"/>
            <a:ext cx="2792494" cy="1570777"/>
          </a:xfrm>
          <a:prstGeom prst="rect">
            <a:avLst/>
          </a:prstGeom>
        </p:spPr>
      </p:pic>
      <p:pic>
        <p:nvPicPr>
          <p:cNvPr id="33" name="Picture 32">
            <a:extLst>
              <a:ext uri="{FF2B5EF4-FFF2-40B4-BE49-F238E27FC236}">
                <a16:creationId xmlns:a16="http://schemas.microsoft.com/office/drawing/2014/main" id="{EC147727-809E-C668-9AAB-39818EE65077}"/>
              </a:ext>
            </a:extLst>
          </p:cNvPr>
          <p:cNvPicPr>
            <a:picLocks noChangeAspect="1"/>
          </p:cNvPicPr>
          <p:nvPr/>
        </p:nvPicPr>
        <p:blipFill>
          <a:blip r:embed="rId6"/>
          <a:stretch>
            <a:fillRect/>
          </a:stretch>
        </p:blipFill>
        <p:spPr>
          <a:xfrm>
            <a:off x="9011951" y="2736193"/>
            <a:ext cx="258173" cy="285790"/>
          </a:xfrm>
          <a:prstGeom prst="rect">
            <a:avLst/>
          </a:prstGeom>
        </p:spPr>
      </p:pic>
      <p:sp>
        <p:nvSpPr>
          <p:cNvPr id="4" name="Rectangle 3">
            <a:hlinkClick r:id="rId7" action="ppaction://hlinksldjump"/>
            <a:extLst>
              <a:ext uri="{FF2B5EF4-FFF2-40B4-BE49-F238E27FC236}">
                <a16:creationId xmlns:a16="http://schemas.microsoft.com/office/drawing/2014/main" id="{3A58796D-68A5-919C-EF88-9BA6E85247FE}"/>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Box 2">
            <a:hlinkClick r:id="rId8" action="ppaction://hlinksldjump"/>
            <a:extLst>
              <a:ext uri="{FF2B5EF4-FFF2-40B4-BE49-F238E27FC236}">
                <a16:creationId xmlns:a16="http://schemas.microsoft.com/office/drawing/2014/main" id="{8D155B24-CC50-10C3-AD6E-1D62124A9A43}"/>
              </a:ext>
            </a:extLst>
          </p:cNvPr>
          <p:cNvSpPr txBox="1"/>
          <p:nvPr/>
        </p:nvSpPr>
        <p:spPr>
          <a:xfrm>
            <a:off x="9460846" y="6327227"/>
            <a:ext cx="2585545" cy="408623"/>
          </a:xfrm>
          <a:prstGeom prst="roundRect">
            <a:avLst/>
          </a:prstGeom>
          <a:solidFill>
            <a:schemeClr val="accent6"/>
          </a:solidFill>
          <a:ln w="28575">
            <a:solidFill>
              <a:schemeClr val="accent3"/>
            </a:solidFill>
          </a:ln>
        </p:spPr>
        <p:txBody>
          <a:bodyPr wrap="square" rtlCol="0">
            <a:spAutoFit/>
          </a:bodyPr>
          <a:lstStyle/>
          <a:p>
            <a:pPr algn="ctr"/>
            <a:r>
              <a:rPr lang="en-US" b="1" dirty="0">
                <a:solidFill>
                  <a:schemeClr val="bg1"/>
                </a:solidFill>
              </a:rPr>
              <a:t>Click to continue →</a:t>
            </a:r>
            <a:endParaRPr lang="en-ZA" b="1" dirty="0">
              <a:solidFill>
                <a:schemeClr val="bg1"/>
              </a:solidFill>
            </a:endParaRPr>
          </a:p>
        </p:txBody>
      </p:sp>
    </p:spTree>
    <p:extLst>
      <p:ext uri="{BB962C8B-B14F-4D97-AF65-F5344CB8AC3E}">
        <p14:creationId xmlns:p14="http://schemas.microsoft.com/office/powerpoint/2010/main" val="76517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AAB1E-6E2A-3C24-031A-C75D5CE2A84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8BACB55-C2B0-8FE2-7D0E-033BD176A9C2}"/>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9B2CBE5E-3D77-1720-0E05-8FFD5CD62987}"/>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A0637DDC-0D7A-019F-849E-FD1D4B996B85}"/>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sp>
        <p:nvSpPr>
          <p:cNvPr id="34" name="TextBox 33">
            <a:extLst>
              <a:ext uri="{FF2B5EF4-FFF2-40B4-BE49-F238E27FC236}">
                <a16:creationId xmlns:a16="http://schemas.microsoft.com/office/drawing/2014/main" id="{2EB806C5-1DD8-D48E-FEDC-757B9EC8323E}"/>
              </a:ext>
            </a:extLst>
          </p:cNvPr>
          <p:cNvSpPr txBox="1"/>
          <p:nvPr/>
        </p:nvSpPr>
        <p:spPr>
          <a:xfrm>
            <a:off x="61770" y="1494697"/>
            <a:ext cx="2358572" cy="3693319"/>
          </a:xfrm>
          <a:prstGeom prst="rect">
            <a:avLst/>
          </a:prstGeom>
          <a:noFill/>
        </p:spPr>
        <p:txBody>
          <a:bodyPr wrap="square" rtlCol="0">
            <a:spAutoFit/>
          </a:bodyPr>
          <a:lstStyle/>
          <a:p>
            <a:r>
              <a:rPr lang="en-US" dirty="0">
                <a:solidFill>
                  <a:srgbClr val="FF0000"/>
                </a:solidFill>
              </a:rPr>
              <a:t>To take an image from any of the camera views, use the screenshot icon in the top left corner of the video stream that you want to take a picture of.</a:t>
            </a:r>
          </a:p>
          <a:p>
            <a:endParaRPr lang="en-US" dirty="0">
              <a:solidFill>
                <a:srgbClr val="FF0000"/>
              </a:solidFill>
            </a:endParaRPr>
          </a:p>
          <a:p>
            <a:r>
              <a:rPr lang="en-US" dirty="0">
                <a:solidFill>
                  <a:srgbClr val="FF0000"/>
                </a:solidFill>
              </a:rPr>
              <a:t>The picture will automatically be captured and saved to the patient record. </a:t>
            </a:r>
            <a:endParaRPr lang="en-ZA" dirty="0">
              <a:solidFill>
                <a:srgbClr val="FF0000"/>
              </a:solidFill>
            </a:endParaRPr>
          </a:p>
        </p:txBody>
      </p:sp>
      <p:sp>
        <p:nvSpPr>
          <p:cNvPr id="9" name="Rectangle 8">
            <a:extLst>
              <a:ext uri="{FF2B5EF4-FFF2-40B4-BE49-F238E27FC236}">
                <a16:creationId xmlns:a16="http://schemas.microsoft.com/office/drawing/2014/main" id="{218154BE-007B-1D1C-03B5-30E06695AD2C}"/>
              </a:ext>
            </a:extLst>
          </p:cNvPr>
          <p:cNvSpPr/>
          <p:nvPr/>
        </p:nvSpPr>
        <p:spPr>
          <a:xfrm>
            <a:off x="9270124" y="2641601"/>
            <a:ext cx="2722180" cy="244890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id="{B49CA0A2-20CC-D219-C7C3-E7917118E2DE}"/>
              </a:ext>
            </a:extLst>
          </p:cNvPr>
          <p:cNvSpPr/>
          <p:nvPr/>
        </p:nvSpPr>
        <p:spPr>
          <a:xfrm>
            <a:off x="8975834" y="3052645"/>
            <a:ext cx="3016470" cy="202862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descr="A close-up of a skin with a scar&#10;&#10;AI-generated content may be incorrect.">
            <a:extLst>
              <a:ext uri="{FF2B5EF4-FFF2-40B4-BE49-F238E27FC236}">
                <a16:creationId xmlns:a16="http://schemas.microsoft.com/office/drawing/2014/main" id="{911BD49A-05FE-54AD-1FC6-CD94F0BE0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7822" y="3080666"/>
            <a:ext cx="2792494" cy="1570777"/>
          </a:xfrm>
          <a:prstGeom prst="rect">
            <a:avLst/>
          </a:prstGeom>
        </p:spPr>
      </p:pic>
      <p:sp>
        <p:nvSpPr>
          <p:cNvPr id="4" name="Rectangle 3">
            <a:hlinkClick r:id="rId6" action="ppaction://hlinksldjump"/>
            <a:extLst>
              <a:ext uri="{FF2B5EF4-FFF2-40B4-BE49-F238E27FC236}">
                <a16:creationId xmlns:a16="http://schemas.microsoft.com/office/drawing/2014/main" id="{10869C5B-E05F-A796-D60E-CE979D5500AA}"/>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5" name="Straight Arrow Connector 4">
            <a:extLst>
              <a:ext uri="{FF2B5EF4-FFF2-40B4-BE49-F238E27FC236}">
                <a16:creationId xmlns:a16="http://schemas.microsoft.com/office/drawing/2014/main" id="{A50034EB-7323-CC2E-0395-48D6E0A05768}"/>
              </a:ext>
            </a:extLst>
          </p:cNvPr>
          <p:cNvCxnSpPr>
            <a:cxnSpLocks/>
          </p:cNvCxnSpPr>
          <p:nvPr/>
        </p:nvCxnSpPr>
        <p:spPr>
          <a:xfrm flipV="1">
            <a:off x="1956816" y="2879088"/>
            <a:ext cx="7051178" cy="158449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33" name="Picture 32">
            <a:hlinkClick r:id="rId7" action="ppaction://hlinksldjump"/>
            <a:extLst>
              <a:ext uri="{FF2B5EF4-FFF2-40B4-BE49-F238E27FC236}">
                <a16:creationId xmlns:a16="http://schemas.microsoft.com/office/drawing/2014/main" id="{488510C0-1274-89B2-FD2C-3E775BC678C1}"/>
              </a:ext>
            </a:extLst>
          </p:cNvPr>
          <p:cNvPicPr>
            <a:picLocks noChangeAspect="1"/>
          </p:cNvPicPr>
          <p:nvPr/>
        </p:nvPicPr>
        <p:blipFill>
          <a:blip r:embed="rId8"/>
          <a:stretch>
            <a:fillRect/>
          </a:stretch>
        </p:blipFill>
        <p:spPr>
          <a:xfrm>
            <a:off x="9011951" y="2736193"/>
            <a:ext cx="258173" cy="285790"/>
          </a:xfrm>
          <a:prstGeom prst="rect">
            <a:avLst/>
          </a:prstGeom>
        </p:spPr>
      </p:pic>
    </p:spTree>
    <p:extLst>
      <p:ext uri="{BB962C8B-B14F-4D97-AF65-F5344CB8AC3E}">
        <p14:creationId xmlns:p14="http://schemas.microsoft.com/office/powerpoint/2010/main" val="348463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62AA0-89BF-FA74-D341-9EA8FCA0F36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1098580-ED6E-9F82-041A-64631B98601B}"/>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D37494AB-1951-488F-F665-B3F53FD36BDF}"/>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0090EE74-A98F-5B72-08AC-A13EFEE1169D}"/>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sp>
        <p:nvSpPr>
          <p:cNvPr id="34" name="TextBox 33">
            <a:extLst>
              <a:ext uri="{FF2B5EF4-FFF2-40B4-BE49-F238E27FC236}">
                <a16:creationId xmlns:a16="http://schemas.microsoft.com/office/drawing/2014/main" id="{517C811E-F60E-60ED-F4A3-F4C6C4C68F68}"/>
              </a:ext>
            </a:extLst>
          </p:cNvPr>
          <p:cNvSpPr txBox="1"/>
          <p:nvPr/>
        </p:nvSpPr>
        <p:spPr>
          <a:xfrm>
            <a:off x="119868" y="2404622"/>
            <a:ext cx="2358572" cy="2862322"/>
          </a:xfrm>
          <a:prstGeom prst="rect">
            <a:avLst/>
          </a:prstGeom>
          <a:noFill/>
        </p:spPr>
        <p:txBody>
          <a:bodyPr wrap="square" rtlCol="0">
            <a:spAutoFit/>
          </a:bodyPr>
          <a:lstStyle/>
          <a:p>
            <a:r>
              <a:rPr lang="en-US" dirty="0">
                <a:solidFill>
                  <a:srgbClr val="FF0000"/>
                </a:solidFill>
              </a:rPr>
              <a:t>Now that you’re finished with the camera, you can turn it off.</a:t>
            </a:r>
          </a:p>
          <a:p>
            <a:endParaRPr lang="en-US" dirty="0">
              <a:solidFill>
                <a:srgbClr val="FF0000"/>
              </a:solidFill>
            </a:endParaRPr>
          </a:p>
          <a:p>
            <a:r>
              <a:rPr lang="en-US" dirty="0">
                <a:solidFill>
                  <a:srgbClr val="FF0000"/>
                </a:solidFill>
              </a:rPr>
              <a:t>Press the camera button again to turn off the camera, then unplug it from the computer.  </a:t>
            </a:r>
            <a:endParaRPr lang="en-ZA" dirty="0">
              <a:solidFill>
                <a:srgbClr val="FF0000"/>
              </a:solidFill>
            </a:endParaRPr>
          </a:p>
        </p:txBody>
      </p:sp>
      <p:sp>
        <p:nvSpPr>
          <p:cNvPr id="9" name="Rectangle 8">
            <a:extLst>
              <a:ext uri="{FF2B5EF4-FFF2-40B4-BE49-F238E27FC236}">
                <a16:creationId xmlns:a16="http://schemas.microsoft.com/office/drawing/2014/main" id="{ED5A1485-3F73-5A0B-D013-A279B05C6435}"/>
              </a:ext>
            </a:extLst>
          </p:cNvPr>
          <p:cNvSpPr/>
          <p:nvPr/>
        </p:nvSpPr>
        <p:spPr>
          <a:xfrm>
            <a:off x="9270124" y="2641601"/>
            <a:ext cx="2722180" cy="244890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extLst>
              <a:ext uri="{FF2B5EF4-FFF2-40B4-BE49-F238E27FC236}">
                <a16:creationId xmlns:a16="http://schemas.microsoft.com/office/drawing/2014/main" id="{B27BD3D8-3E91-DF88-7DA2-E960DBD213AE}"/>
              </a:ext>
            </a:extLst>
          </p:cNvPr>
          <p:cNvSpPr/>
          <p:nvPr/>
        </p:nvSpPr>
        <p:spPr>
          <a:xfrm>
            <a:off x="8975834" y="3052645"/>
            <a:ext cx="3016470" cy="202862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Picture 6" descr="A close-up of a skin with a scar&#10;&#10;AI-generated content may be incorrect.">
            <a:extLst>
              <a:ext uri="{FF2B5EF4-FFF2-40B4-BE49-F238E27FC236}">
                <a16:creationId xmlns:a16="http://schemas.microsoft.com/office/drawing/2014/main" id="{BBA3D685-C659-91A8-802E-498202A372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7822" y="3080666"/>
            <a:ext cx="2792494" cy="1570777"/>
          </a:xfrm>
          <a:prstGeom prst="rect">
            <a:avLst/>
          </a:prstGeom>
        </p:spPr>
      </p:pic>
      <p:pic>
        <p:nvPicPr>
          <p:cNvPr id="33" name="Picture 32">
            <a:hlinkClick r:id="rId6" action="ppaction://hlinksldjump"/>
            <a:extLst>
              <a:ext uri="{FF2B5EF4-FFF2-40B4-BE49-F238E27FC236}">
                <a16:creationId xmlns:a16="http://schemas.microsoft.com/office/drawing/2014/main" id="{DE96344C-ADFB-4F21-1F8C-527B0339393E}"/>
              </a:ext>
            </a:extLst>
          </p:cNvPr>
          <p:cNvPicPr>
            <a:picLocks noChangeAspect="1"/>
          </p:cNvPicPr>
          <p:nvPr/>
        </p:nvPicPr>
        <p:blipFill>
          <a:blip r:embed="rId7"/>
          <a:stretch>
            <a:fillRect/>
          </a:stretch>
        </p:blipFill>
        <p:spPr>
          <a:xfrm>
            <a:off x="9011951" y="2736193"/>
            <a:ext cx="258173" cy="285790"/>
          </a:xfrm>
          <a:prstGeom prst="rect">
            <a:avLst/>
          </a:prstGeom>
        </p:spPr>
      </p:pic>
      <p:sp>
        <p:nvSpPr>
          <p:cNvPr id="4" name="Rectangle 3">
            <a:hlinkClick r:id="rId8" action="ppaction://hlinksldjump"/>
            <a:extLst>
              <a:ext uri="{FF2B5EF4-FFF2-40B4-BE49-F238E27FC236}">
                <a16:creationId xmlns:a16="http://schemas.microsoft.com/office/drawing/2014/main" id="{4E3153A8-4FD3-BD59-9614-78FBE09EE71C}"/>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5" name="Straight Arrow Connector 4">
            <a:extLst>
              <a:ext uri="{FF2B5EF4-FFF2-40B4-BE49-F238E27FC236}">
                <a16:creationId xmlns:a16="http://schemas.microsoft.com/office/drawing/2014/main" id="{1E6E7EFC-F9C6-634C-7210-0E104629E38A}"/>
              </a:ext>
            </a:extLst>
          </p:cNvPr>
          <p:cNvCxnSpPr>
            <a:cxnSpLocks/>
          </p:cNvCxnSpPr>
          <p:nvPr/>
        </p:nvCxnSpPr>
        <p:spPr>
          <a:xfrm flipV="1">
            <a:off x="2203704" y="1591056"/>
            <a:ext cx="6884118" cy="2685362"/>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10">
            <a:hlinkClick r:id="rId6" action="ppaction://hlinksldjump"/>
            <a:extLst>
              <a:ext uri="{FF2B5EF4-FFF2-40B4-BE49-F238E27FC236}">
                <a16:creationId xmlns:a16="http://schemas.microsoft.com/office/drawing/2014/main" id="{26167EE1-5D42-1F36-9AF3-E119366F1D05}"/>
              </a:ext>
            </a:extLst>
          </p:cNvPr>
          <p:cNvPicPr>
            <a:picLocks noChangeAspect="1"/>
          </p:cNvPicPr>
          <p:nvPr/>
        </p:nvPicPr>
        <p:blipFill>
          <a:blip r:embed="rId9"/>
          <a:stretch>
            <a:fillRect/>
          </a:stretch>
        </p:blipFill>
        <p:spPr>
          <a:xfrm>
            <a:off x="9166577" y="1281827"/>
            <a:ext cx="294269" cy="277921"/>
          </a:xfrm>
          <a:prstGeom prst="rect">
            <a:avLst/>
          </a:prstGeom>
        </p:spPr>
      </p:pic>
    </p:spTree>
    <p:extLst>
      <p:ext uri="{BB962C8B-B14F-4D97-AF65-F5344CB8AC3E}">
        <p14:creationId xmlns:p14="http://schemas.microsoft.com/office/powerpoint/2010/main" val="145359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23555-7AE9-B465-7FBF-259BECDDA16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EE6E0F3-8519-1C0A-33F2-E454DD4F1471}"/>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11A26F8D-6F2E-2E2A-BD1F-0DD5CBE0D005}"/>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B69DE5B4-7D91-762F-BC21-E0792D9C6C3A}"/>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pic>
        <p:nvPicPr>
          <p:cNvPr id="33" name="Picture 32">
            <a:extLst>
              <a:ext uri="{FF2B5EF4-FFF2-40B4-BE49-F238E27FC236}">
                <a16:creationId xmlns:a16="http://schemas.microsoft.com/office/drawing/2014/main" id="{BDAFADBC-02E8-BBA2-34A6-94841CC4FBA4}"/>
              </a:ext>
            </a:extLst>
          </p:cNvPr>
          <p:cNvPicPr>
            <a:picLocks noChangeAspect="1"/>
          </p:cNvPicPr>
          <p:nvPr/>
        </p:nvPicPr>
        <p:blipFill>
          <a:blip r:embed="rId5"/>
          <a:stretch>
            <a:fillRect/>
          </a:stretch>
        </p:blipFill>
        <p:spPr>
          <a:xfrm>
            <a:off x="9011951" y="2736193"/>
            <a:ext cx="258173" cy="285790"/>
          </a:xfrm>
          <a:prstGeom prst="rect">
            <a:avLst/>
          </a:prstGeom>
        </p:spPr>
      </p:pic>
      <p:sp>
        <p:nvSpPr>
          <p:cNvPr id="34" name="TextBox 33">
            <a:extLst>
              <a:ext uri="{FF2B5EF4-FFF2-40B4-BE49-F238E27FC236}">
                <a16:creationId xmlns:a16="http://schemas.microsoft.com/office/drawing/2014/main" id="{942D8A2E-02E5-A6D1-1BA2-B5BE0A30C9AD}"/>
              </a:ext>
            </a:extLst>
          </p:cNvPr>
          <p:cNvSpPr txBox="1"/>
          <p:nvPr/>
        </p:nvSpPr>
        <p:spPr>
          <a:xfrm>
            <a:off x="92436" y="2641601"/>
            <a:ext cx="2358572" cy="923330"/>
          </a:xfrm>
          <a:prstGeom prst="rect">
            <a:avLst/>
          </a:prstGeom>
          <a:noFill/>
        </p:spPr>
        <p:txBody>
          <a:bodyPr wrap="square" rtlCol="0">
            <a:spAutoFit/>
          </a:bodyPr>
          <a:lstStyle/>
          <a:p>
            <a:r>
              <a:rPr lang="en-US" dirty="0">
                <a:solidFill>
                  <a:srgbClr val="FF0000"/>
                </a:solidFill>
              </a:rPr>
              <a:t>Great! The consult is over now. You can end the consult.</a:t>
            </a:r>
          </a:p>
        </p:txBody>
      </p:sp>
      <p:cxnSp>
        <p:nvCxnSpPr>
          <p:cNvPr id="10" name="Straight Arrow Connector 9">
            <a:extLst>
              <a:ext uri="{FF2B5EF4-FFF2-40B4-BE49-F238E27FC236}">
                <a16:creationId xmlns:a16="http://schemas.microsoft.com/office/drawing/2014/main" id="{2A2ACEAE-0E00-B9C5-1B80-951D318465F4}"/>
              </a:ext>
            </a:extLst>
          </p:cNvPr>
          <p:cNvCxnSpPr>
            <a:cxnSpLocks/>
          </p:cNvCxnSpPr>
          <p:nvPr/>
        </p:nvCxnSpPr>
        <p:spPr>
          <a:xfrm flipV="1">
            <a:off x="2318532" y="1005840"/>
            <a:ext cx="8754852" cy="2340864"/>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hlinkClick r:id="rId6" action="ppaction://hlinksldjump"/>
            <a:extLst>
              <a:ext uri="{FF2B5EF4-FFF2-40B4-BE49-F238E27FC236}">
                <a16:creationId xmlns:a16="http://schemas.microsoft.com/office/drawing/2014/main" id="{A61EDEB1-961B-85A6-9D47-0829C9F1C965}"/>
              </a:ext>
            </a:extLst>
          </p:cNvPr>
          <p:cNvSpPr/>
          <p:nvPr/>
        </p:nvSpPr>
        <p:spPr>
          <a:xfrm>
            <a:off x="0" y="0"/>
            <a:ext cx="12191999"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3" name="Picture 12">
            <a:extLst>
              <a:ext uri="{FF2B5EF4-FFF2-40B4-BE49-F238E27FC236}">
                <a16:creationId xmlns:a16="http://schemas.microsoft.com/office/drawing/2014/main" id="{3F861A59-2ABF-46E3-341C-B05A478F683F}"/>
              </a:ext>
            </a:extLst>
          </p:cNvPr>
          <p:cNvPicPr>
            <a:picLocks noChangeAspect="1"/>
          </p:cNvPicPr>
          <p:nvPr/>
        </p:nvPicPr>
        <p:blipFill>
          <a:blip r:embed="rId2"/>
          <a:srcRect l="89633" t="2355" r="4447" b="91514"/>
          <a:stretch/>
        </p:blipFill>
        <p:spPr>
          <a:xfrm>
            <a:off x="11073384" y="752965"/>
            <a:ext cx="570312" cy="344315"/>
          </a:xfrm>
          <a:prstGeom prst="rect">
            <a:avLst/>
          </a:prstGeom>
        </p:spPr>
      </p:pic>
    </p:spTree>
    <p:extLst>
      <p:ext uri="{BB962C8B-B14F-4D97-AF65-F5344CB8AC3E}">
        <p14:creationId xmlns:p14="http://schemas.microsoft.com/office/powerpoint/2010/main" val="178169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00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21A5-03B2-6719-506A-986557EC1E62}"/>
            </a:ext>
          </a:extLst>
        </p:cNvPr>
        <p:cNvGrpSpPr/>
        <p:nvPr/>
      </p:nvGrpSpPr>
      <p:grpSpPr>
        <a:xfrm>
          <a:off x="0" y="0"/>
          <a:ext cx="0" cy="0"/>
          <a:chOff x="0" y="0"/>
          <a:chExt cx="0" cy="0"/>
        </a:xfrm>
      </p:grpSpPr>
      <p:sp>
        <p:nvSpPr>
          <p:cNvPr id="34" name="TextBox 33">
            <a:extLst>
              <a:ext uri="{FF2B5EF4-FFF2-40B4-BE49-F238E27FC236}">
                <a16:creationId xmlns:a16="http://schemas.microsoft.com/office/drawing/2014/main" id="{8C75417B-C597-859B-84F6-760925BFF834}"/>
              </a:ext>
            </a:extLst>
          </p:cNvPr>
          <p:cNvSpPr txBox="1"/>
          <p:nvPr/>
        </p:nvSpPr>
        <p:spPr>
          <a:xfrm>
            <a:off x="229596" y="2664243"/>
            <a:ext cx="2358572" cy="1200329"/>
          </a:xfrm>
          <a:prstGeom prst="rect">
            <a:avLst/>
          </a:prstGeom>
          <a:noFill/>
        </p:spPr>
        <p:txBody>
          <a:bodyPr wrap="square" rtlCol="0">
            <a:spAutoFit/>
          </a:bodyPr>
          <a:lstStyle/>
          <a:p>
            <a:r>
              <a:rPr lang="en-US" dirty="0">
                <a:solidFill>
                  <a:srgbClr val="FF0000"/>
                </a:solidFill>
              </a:rPr>
              <a:t>Remember not to exit out or change the page while it’s loading!</a:t>
            </a:r>
          </a:p>
        </p:txBody>
      </p:sp>
      <p:pic>
        <p:nvPicPr>
          <p:cNvPr id="14" name="Picture 13">
            <a:extLst>
              <a:ext uri="{FF2B5EF4-FFF2-40B4-BE49-F238E27FC236}">
                <a16:creationId xmlns:a16="http://schemas.microsoft.com/office/drawing/2014/main" id="{20D953AE-4B8B-9D93-4E87-36362EF53B56}"/>
              </a:ext>
            </a:extLst>
          </p:cNvPr>
          <p:cNvPicPr>
            <a:picLocks noChangeAspect="1"/>
          </p:cNvPicPr>
          <p:nvPr/>
        </p:nvPicPr>
        <p:blipFill>
          <a:blip r:embed="rId2"/>
          <a:srcRect l="34606" t="28573" r="35938" b="33450"/>
          <a:stretch/>
        </p:blipFill>
        <p:spPr>
          <a:xfrm>
            <a:off x="4646676" y="2267712"/>
            <a:ext cx="2898648" cy="1993392"/>
          </a:xfrm>
          <a:prstGeom prst="rect">
            <a:avLst/>
          </a:prstGeom>
        </p:spPr>
      </p:pic>
      <p:sp>
        <p:nvSpPr>
          <p:cNvPr id="16" name="Rectangle 15">
            <a:hlinkClick r:id="rId3" action="ppaction://hlinksldjump"/>
            <a:extLst>
              <a:ext uri="{FF2B5EF4-FFF2-40B4-BE49-F238E27FC236}">
                <a16:creationId xmlns:a16="http://schemas.microsoft.com/office/drawing/2014/main" id="{D772EEF7-7FB9-D5E7-92A3-A4EBAEB20ACB}"/>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TextBox 14">
            <a:hlinkClick r:id="rId4" action="ppaction://hlinksldjump"/>
            <a:extLst>
              <a:ext uri="{FF2B5EF4-FFF2-40B4-BE49-F238E27FC236}">
                <a16:creationId xmlns:a16="http://schemas.microsoft.com/office/drawing/2014/main" id="{16D6CD55-A49B-5440-BA46-6A7C268AEBA6}"/>
              </a:ext>
            </a:extLst>
          </p:cNvPr>
          <p:cNvSpPr txBox="1"/>
          <p:nvPr/>
        </p:nvSpPr>
        <p:spPr>
          <a:xfrm>
            <a:off x="9460846" y="6327227"/>
            <a:ext cx="2585545" cy="408623"/>
          </a:xfrm>
          <a:prstGeom prst="roundRect">
            <a:avLst/>
          </a:prstGeom>
          <a:solidFill>
            <a:schemeClr val="accent6"/>
          </a:solidFill>
          <a:ln w="28575">
            <a:solidFill>
              <a:schemeClr val="accent3"/>
            </a:solidFill>
          </a:ln>
        </p:spPr>
        <p:txBody>
          <a:bodyPr wrap="square" rtlCol="0">
            <a:spAutoFit/>
          </a:bodyPr>
          <a:lstStyle/>
          <a:p>
            <a:pPr algn="ctr"/>
            <a:r>
              <a:rPr lang="en-US" b="1" dirty="0">
                <a:solidFill>
                  <a:schemeClr val="bg1"/>
                </a:solidFill>
              </a:rPr>
              <a:t>Click to continue →</a:t>
            </a:r>
            <a:endParaRPr lang="en-ZA" b="1" dirty="0">
              <a:solidFill>
                <a:schemeClr val="bg1"/>
              </a:solidFill>
            </a:endParaRPr>
          </a:p>
        </p:txBody>
      </p:sp>
    </p:spTree>
    <p:extLst>
      <p:ext uri="{BB962C8B-B14F-4D97-AF65-F5344CB8AC3E}">
        <p14:creationId xmlns:p14="http://schemas.microsoft.com/office/powerpoint/2010/main" val="393754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71B76-1DDB-AA6E-8090-38CF06B976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F1DD3D8-14E2-C700-3A2B-500B448544F2}"/>
              </a:ext>
            </a:extLst>
          </p:cNvPr>
          <p:cNvPicPr>
            <a:picLocks noChangeAspect="1"/>
          </p:cNvPicPr>
          <p:nvPr/>
        </p:nvPicPr>
        <p:blipFill>
          <a:blip r:embed="rId2"/>
          <a:stretch>
            <a:fillRect/>
          </a:stretch>
        </p:blipFill>
        <p:spPr>
          <a:xfrm>
            <a:off x="2090022" y="0"/>
            <a:ext cx="8011955" cy="6858000"/>
          </a:xfrm>
          <a:prstGeom prst="rect">
            <a:avLst/>
          </a:prstGeom>
        </p:spPr>
      </p:pic>
      <p:sp>
        <p:nvSpPr>
          <p:cNvPr id="9" name="TextBox 8">
            <a:extLst>
              <a:ext uri="{FF2B5EF4-FFF2-40B4-BE49-F238E27FC236}">
                <a16:creationId xmlns:a16="http://schemas.microsoft.com/office/drawing/2014/main" id="{A2458CFD-09C4-5A94-96C3-C2E58ADAD9AF}"/>
              </a:ext>
            </a:extLst>
          </p:cNvPr>
          <p:cNvSpPr txBox="1"/>
          <p:nvPr/>
        </p:nvSpPr>
        <p:spPr>
          <a:xfrm>
            <a:off x="145608" y="2828835"/>
            <a:ext cx="1944414" cy="1200329"/>
          </a:xfrm>
          <a:prstGeom prst="rect">
            <a:avLst/>
          </a:prstGeom>
          <a:noFill/>
        </p:spPr>
        <p:txBody>
          <a:bodyPr wrap="square" rtlCol="0">
            <a:spAutoFit/>
          </a:bodyPr>
          <a:lstStyle/>
          <a:p>
            <a:r>
              <a:rPr lang="en-US" dirty="0">
                <a:solidFill>
                  <a:srgbClr val="FF0000"/>
                </a:solidFill>
              </a:rPr>
              <a:t>Great! The new image is now saved on the patient’s record.</a:t>
            </a:r>
            <a:endParaRPr lang="en-ZA" dirty="0">
              <a:solidFill>
                <a:srgbClr val="FF0000"/>
              </a:solidFill>
            </a:endParaRPr>
          </a:p>
        </p:txBody>
      </p:sp>
      <p:sp>
        <p:nvSpPr>
          <p:cNvPr id="4" name="TextBox 3">
            <a:extLst>
              <a:ext uri="{FF2B5EF4-FFF2-40B4-BE49-F238E27FC236}">
                <a16:creationId xmlns:a16="http://schemas.microsoft.com/office/drawing/2014/main" id="{557ED9DF-8A13-65BC-1647-F34CB313F547}"/>
              </a:ext>
            </a:extLst>
          </p:cNvPr>
          <p:cNvSpPr txBox="1"/>
          <p:nvPr/>
        </p:nvSpPr>
        <p:spPr>
          <a:xfrm>
            <a:off x="5839551" y="4923547"/>
            <a:ext cx="329324" cy="200055"/>
          </a:xfrm>
          <a:prstGeom prst="rect">
            <a:avLst/>
          </a:prstGeom>
          <a:noFill/>
        </p:spPr>
        <p:txBody>
          <a:bodyPr wrap="square" rtlCol="0">
            <a:spAutoFit/>
          </a:bodyPr>
          <a:lstStyle/>
          <a:p>
            <a:r>
              <a:rPr lang="en-US" sz="700" dirty="0"/>
              <a:t>120</a:t>
            </a:r>
            <a:endParaRPr lang="en-ZA" sz="700" dirty="0"/>
          </a:p>
        </p:txBody>
      </p:sp>
      <p:sp>
        <p:nvSpPr>
          <p:cNvPr id="5" name="TextBox 4">
            <a:extLst>
              <a:ext uri="{FF2B5EF4-FFF2-40B4-BE49-F238E27FC236}">
                <a16:creationId xmlns:a16="http://schemas.microsoft.com/office/drawing/2014/main" id="{F8C9D896-4CF6-A177-441B-B846B00DB5B6}"/>
              </a:ext>
            </a:extLst>
          </p:cNvPr>
          <p:cNvSpPr txBox="1"/>
          <p:nvPr/>
        </p:nvSpPr>
        <p:spPr>
          <a:xfrm>
            <a:off x="6168875" y="4923547"/>
            <a:ext cx="329324" cy="200055"/>
          </a:xfrm>
          <a:prstGeom prst="rect">
            <a:avLst/>
          </a:prstGeom>
          <a:noFill/>
        </p:spPr>
        <p:txBody>
          <a:bodyPr wrap="square" rtlCol="0">
            <a:spAutoFit/>
          </a:bodyPr>
          <a:lstStyle/>
          <a:p>
            <a:r>
              <a:rPr lang="en-US" sz="700" dirty="0"/>
              <a:t>80</a:t>
            </a:r>
            <a:endParaRPr lang="en-ZA" sz="700" dirty="0"/>
          </a:p>
        </p:txBody>
      </p:sp>
      <p:sp>
        <p:nvSpPr>
          <p:cNvPr id="6" name="TextBox 5">
            <a:extLst>
              <a:ext uri="{FF2B5EF4-FFF2-40B4-BE49-F238E27FC236}">
                <a16:creationId xmlns:a16="http://schemas.microsoft.com/office/drawing/2014/main" id="{4FC95973-9FD2-CC7F-239C-46D1357FA124}"/>
              </a:ext>
            </a:extLst>
          </p:cNvPr>
          <p:cNvSpPr txBox="1"/>
          <p:nvPr/>
        </p:nvSpPr>
        <p:spPr>
          <a:xfrm>
            <a:off x="7150465" y="4517998"/>
            <a:ext cx="329324" cy="184666"/>
          </a:xfrm>
          <a:prstGeom prst="rect">
            <a:avLst/>
          </a:prstGeom>
          <a:noFill/>
        </p:spPr>
        <p:txBody>
          <a:bodyPr wrap="square" rtlCol="0">
            <a:spAutoFit/>
          </a:bodyPr>
          <a:lstStyle/>
          <a:p>
            <a:r>
              <a:rPr lang="en-US" sz="600" dirty="0"/>
              <a:t>99</a:t>
            </a:r>
            <a:endParaRPr lang="en-ZA" sz="600" dirty="0"/>
          </a:p>
        </p:txBody>
      </p:sp>
      <p:sp>
        <p:nvSpPr>
          <p:cNvPr id="7" name="TextBox 6">
            <a:extLst>
              <a:ext uri="{FF2B5EF4-FFF2-40B4-BE49-F238E27FC236}">
                <a16:creationId xmlns:a16="http://schemas.microsoft.com/office/drawing/2014/main" id="{8AF6A7A2-B950-C331-C59D-E8450AEE4015}"/>
              </a:ext>
            </a:extLst>
          </p:cNvPr>
          <p:cNvSpPr txBox="1"/>
          <p:nvPr/>
        </p:nvSpPr>
        <p:spPr>
          <a:xfrm>
            <a:off x="6629814" y="4517998"/>
            <a:ext cx="329324" cy="184666"/>
          </a:xfrm>
          <a:prstGeom prst="rect">
            <a:avLst/>
          </a:prstGeom>
          <a:noFill/>
        </p:spPr>
        <p:txBody>
          <a:bodyPr wrap="square" rtlCol="0">
            <a:spAutoFit/>
          </a:bodyPr>
          <a:lstStyle/>
          <a:p>
            <a:r>
              <a:rPr lang="en-US" sz="600" dirty="0"/>
              <a:t>37</a:t>
            </a:r>
            <a:endParaRPr lang="en-ZA" sz="600" dirty="0"/>
          </a:p>
        </p:txBody>
      </p:sp>
      <p:sp>
        <p:nvSpPr>
          <p:cNvPr id="8" name="TextBox 7">
            <a:extLst>
              <a:ext uri="{FF2B5EF4-FFF2-40B4-BE49-F238E27FC236}">
                <a16:creationId xmlns:a16="http://schemas.microsoft.com/office/drawing/2014/main" id="{0BC90490-61BD-A4B9-A399-27FC480A30E7}"/>
              </a:ext>
            </a:extLst>
          </p:cNvPr>
          <p:cNvSpPr txBox="1"/>
          <p:nvPr/>
        </p:nvSpPr>
        <p:spPr>
          <a:xfrm>
            <a:off x="5436720" y="5365671"/>
            <a:ext cx="2198520" cy="523220"/>
          </a:xfrm>
          <a:prstGeom prst="rect">
            <a:avLst/>
          </a:prstGeom>
          <a:noFill/>
        </p:spPr>
        <p:txBody>
          <a:bodyPr wrap="square" rtlCol="0">
            <a:spAutoFit/>
          </a:bodyPr>
          <a:lstStyle/>
          <a:p>
            <a:r>
              <a:rPr lang="en-US" sz="700" dirty="0"/>
              <a:t>The patient has a suspected migraine. The patient is prescribed to take ibuprofen , 200mg 3x within the next 24 hours.  If they are still experiencing issues , they should return to the clinic tomorrow. </a:t>
            </a:r>
            <a:endParaRPr lang="en-ZA" sz="700" dirty="0"/>
          </a:p>
        </p:txBody>
      </p:sp>
      <p:pic>
        <p:nvPicPr>
          <p:cNvPr id="2" name="Picture 1" descr="A close-up of a skin with a scar&#10;&#10;AI-generated content may be incorrect.">
            <a:extLst>
              <a:ext uri="{FF2B5EF4-FFF2-40B4-BE49-F238E27FC236}">
                <a16:creationId xmlns:a16="http://schemas.microsoft.com/office/drawing/2014/main" id="{C260B6F3-A65E-32CD-E60B-A2E31531A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720" y="5365671"/>
            <a:ext cx="3017520" cy="1492329"/>
          </a:xfrm>
          <a:prstGeom prst="rect">
            <a:avLst/>
          </a:prstGeom>
        </p:spPr>
      </p:pic>
      <p:sp>
        <p:nvSpPr>
          <p:cNvPr id="11" name="Rectangle 10">
            <a:hlinkClick r:id="rId4" action="ppaction://hlinksldjump"/>
            <a:extLst>
              <a:ext uri="{FF2B5EF4-FFF2-40B4-BE49-F238E27FC236}">
                <a16:creationId xmlns:a16="http://schemas.microsoft.com/office/drawing/2014/main" id="{79427E1A-4A91-F3BF-0530-40EBE9600E0A}"/>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TextBox 9">
            <a:hlinkClick r:id="rId5" action="ppaction://hlinksldjump"/>
            <a:extLst>
              <a:ext uri="{FF2B5EF4-FFF2-40B4-BE49-F238E27FC236}">
                <a16:creationId xmlns:a16="http://schemas.microsoft.com/office/drawing/2014/main" id="{1D8DBAEF-C3D1-A7B1-B2D3-86B5713D7FFC}"/>
              </a:ext>
            </a:extLst>
          </p:cNvPr>
          <p:cNvSpPr txBox="1"/>
          <p:nvPr/>
        </p:nvSpPr>
        <p:spPr>
          <a:xfrm>
            <a:off x="9460846" y="6327227"/>
            <a:ext cx="2585545" cy="408623"/>
          </a:xfrm>
          <a:prstGeom prst="roundRect">
            <a:avLst/>
          </a:prstGeom>
          <a:solidFill>
            <a:schemeClr val="accent6"/>
          </a:solidFill>
          <a:ln w="28575">
            <a:solidFill>
              <a:schemeClr val="accent3"/>
            </a:solidFill>
          </a:ln>
        </p:spPr>
        <p:txBody>
          <a:bodyPr wrap="square" rtlCol="0">
            <a:spAutoFit/>
          </a:bodyPr>
          <a:lstStyle/>
          <a:p>
            <a:pPr algn="ctr"/>
            <a:r>
              <a:rPr lang="en-US" b="1" dirty="0">
                <a:solidFill>
                  <a:schemeClr val="bg1"/>
                </a:solidFill>
              </a:rPr>
              <a:t>Click to continue →</a:t>
            </a:r>
            <a:endParaRPr lang="en-ZA" b="1" dirty="0">
              <a:solidFill>
                <a:schemeClr val="bg1"/>
              </a:solidFill>
            </a:endParaRPr>
          </a:p>
        </p:txBody>
      </p:sp>
    </p:spTree>
    <p:extLst>
      <p:ext uri="{BB962C8B-B14F-4D97-AF65-F5344CB8AC3E}">
        <p14:creationId xmlns:p14="http://schemas.microsoft.com/office/powerpoint/2010/main" val="157645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7D53C5-17FE-0669-D3A5-A74C527DAAEE}"/>
              </a:ext>
            </a:extLst>
          </p:cNvPr>
          <p:cNvSpPr txBox="1"/>
          <p:nvPr/>
        </p:nvSpPr>
        <p:spPr>
          <a:xfrm>
            <a:off x="3380994" y="582067"/>
            <a:ext cx="5430012" cy="5693866"/>
          </a:xfrm>
          <a:prstGeom prst="rect">
            <a:avLst/>
          </a:prstGeom>
          <a:noFill/>
        </p:spPr>
        <p:txBody>
          <a:bodyPr wrap="square" rtlCol="0">
            <a:spAutoFit/>
          </a:bodyPr>
          <a:lstStyle/>
          <a:p>
            <a:pPr algn="ctr"/>
            <a:r>
              <a:rPr lang="en-US" sz="2800" dirty="0"/>
              <a:t>Congrats! You have finished your Tutorial 2. </a:t>
            </a:r>
          </a:p>
          <a:p>
            <a:pPr algn="ctr"/>
            <a:endParaRPr lang="en-US" sz="2800" dirty="0"/>
          </a:p>
          <a:p>
            <a:pPr algn="ctr"/>
            <a:endParaRPr lang="en-US" sz="2800" dirty="0"/>
          </a:p>
          <a:p>
            <a:pPr algn="ctr"/>
            <a:r>
              <a:rPr lang="en-US" sz="2800" dirty="0"/>
              <a:t>You now know how to:</a:t>
            </a:r>
          </a:p>
          <a:p>
            <a:pPr algn="ctr"/>
            <a:endParaRPr lang="en-US" sz="2800" dirty="0"/>
          </a:p>
          <a:p>
            <a:pPr marL="457200" indent="-457200">
              <a:buFont typeface="Arial" panose="020B0604020202020204" pitchFamily="34" charset="0"/>
              <a:buChar char="•"/>
            </a:pPr>
            <a:r>
              <a:rPr lang="en-US" sz="2800" dirty="0"/>
              <a:t>Use the medical camera for capturing patient images</a:t>
            </a:r>
          </a:p>
          <a:p>
            <a:pPr marL="457200" indent="-457200">
              <a:buFont typeface="Arial" panose="020B0604020202020204" pitchFamily="34" charset="0"/>
              <a:buChar char="•"/>
            </a:pPr>
            <a:r>
              <a:rPr lang="en-US" sz="2800" dirty="0"/>
              <a:t>Capturing images to the patient record from the video stream.</a:t>
            </a:r>
          </a:p>
          <a:p>
            <a:pPr marL="457200" indent="-457200">
              <a:buFont typeface="Arial" panose="020B0604020202020204" pitchFamily="34" charset="0"/>
              <a:buChar char="•"/>
            </a:pPr>
            <a:endParaRPr lang="en-US" sz="2800" dirty="0"/>
          </a:p>
          <a:p>
            <a:pPr algn="ctr"/>
            <a:r>
              <a:rPr lang="en-US" sz="2800" dirty="0"/>
              <a:t>You are now ready to try Tutorial 3. </a:t>
            </a:r>
            <a:endParaRPr lang="en-ZA" sz="2800" dirty="0"/>
          </a:p>
        </p:txBody>
      </p:sp>
    </p:spTree>
    <p:extLst>
      <p:ext uri="{BB962C8B-B14F-4D97-AF65-F5344CB8AC3E}">
        <p14:creationId xmlns:p14="http://schemas.microsoft.com/office/powerpoint/2010/main" val="3979648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362FBF91-6CB8-4FB5-09B9-6CA00DADD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79" y="0"/>
            <a:ext cx="10116242" cy="6858000"/>
          </a:xfrm>
          <a:prstGeom prst="rect">
            <a:avLst/>
          </a:prstGeom>
        </p:spPr>
      </p:pic>
      <p:pic>
        <p:nvPicPr>
          <p:cNvPr id="4" name="Picture 3" descr="A screenshot of a computer&#10;&#10;AI-generated content may be incorrect.">
            <a:hlinkClick r:id="rId3" action="ppaction://hlinksldjump"/>
            <a:extLst>
              <a:ext uri="{FF2B5EF4-FFF2-40B4-BE49-F238E27FC236}">
                <a16:creationId xmlns:a16="http://schemas.microsoft.com/office/drawing/2014/main" id="{6335F6E6-51C8-DFF4-1EDA-DD6642DE1C4B}"/>
              </a:ext>
            </a:extLst>
          </p:cNvPr>
          <p:cNvPicPr>
            <a:picLocks noChangeAspect="1"/>
          </p:cNvPicPr>
          <p:nvPr/>
        </p:nvPicPr>
        <p:blipFill>
          <a:blip r:embed="rId2">
            <a:extLst>
              <a:ext uri="{28A0092B-C50C-407E-A947-70E740481C1C}">
                <a14:useLocalDpi xmlns:a14="http://schemas.microsoft.com/office/drawing/2010/main" val="0"/>
              </a:ext>
            </a:extLst>
          </a:blip>
          <a:srcRect l="62600" t="30101" r="20829" b="47677"/>
          <a:stretch/>
        </p:blipFill>
        <p:spPr>
          <a:xfrm>
            <a:off x="7370617" y="2064326"/>
            <a:ext cx="1676401" cy="1524001"/>
          </a:xfrm>
          <a:prstGeom prst="rect">
            <a:avLst/>
          </a:prstGeom>
        </p:spPr>
      </p:pic>
      <p:sp>
        <p:nvSpPr>
          <p:cNvPr id="6" name="TextBox 5">
            <a:extLst>
              <a:ext uri="{FF2B5EF4-FFF2-40B4-BE49-F238E27FC236}">
                <a16:creationId xmlns:a16="http://schemas.microsoft.com/office/drawing/2014/main" id="{A024949F-697B-A897-9886-2268117191EF}"/>
              </a:ext>
            </a:extLst>
          </p:cNvPr>
          <p:cNvSpPr txBox="1"/>
          <p:nvPr/>
        </p:nvSpPr>
        <p:spPr>
          <a:xfrm>
            <a:off x="338008" y="3357321"/>
            <a:ext cx="2144943" cy="1200329"/>
          </a:xfrm>
          <a:prstGeom prst="rect">
            <a:avLst/>
          </a:prstGeom>
          <a:noFill/>
        </p:spPr>
        <p:txBody>
          <a:bodyPr wrap="square" rtlCol="0">
            <a:spAutoFit/>
          </a:bodyPr>
          <a:lstStyle/>
          <a:p>
            <a:r>
              <a:rPr lang="en-US" dirty="0">
                <a:solidFill>
                  <a:srgbClr val="FF0000"/>
                </a:solidFill>
              </a:rPr>
              <a:t>You can start by pressing the ‘Start Consultation’ button.</a:t>
            </a:r>
            <a:endParaRPr lang="en-ZA" dirty="0">
              <a:solidFill>
                <a:srgbClr val="FF0000"/>
              </a:solidFill>
            </a:endParaRPr>
          </a:p>
        </p:txBody>
      </p:sp>
      <p:sp>
        <p:nvSpPr>
          <p:cNvPr id="2" name="Rectangle 1">
            <a:hlinkClick r:id="rId4" action="ppaction://hlinksldjump"/>
            <a:extLst>
              <a:ext uri="{FF2B5EF4-FFF2-40B4-BE49-F238E27FC236}">
                <a16:creationId xmlns:a16="http://schemas.microsoft.com/office/drawing/2014/main" id="{C437974A-0C6B-DB81-72F9-D93451FEE1B7}"/>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Picture 4" descr="A screenshot of a computer&#10;&#10;AI-generated content may be incorrect.">
            <a:hlinkClick r:id="rId3" action="ppaction://hlinksldjump"/>
            <a:extLst>
              <a:ext uri="{FF2B5EF4-FFF2-40B4-BE49-F238E27FC236}">
                <a16:creationId xmlns:a16="http://schemas.microsoft.com/office/drawing/2014/main" id="{1C1B633B-7B61-AE8F-C1E3-6E3382BBB8B0}"/>
              </a:ext>
            </a:extLst>
          </p:cNvPr>
          <p:cNvPicPr>
            <a:picLocks noChangeAspect="1"/>
          </p:cNvPicPr>
          <p:nvPr/>
        </p:nvPicPr>
        <p:blipFill>
          <a:blip r:embed="rId2">
            <a:extLst>
              <a:ext uri="{28A0092B-C50C-407E-A947-70E740481C1C}">
                <a14:useLocalDpi xmlns:a14="http://schemas.microsoft.com/office/drawing/2010/main" val="0"/>
              </a:ext>
            </a:extLst>
          </a:blip>
          <a:srcRect l="62600" t="30345" r="20829" b="47433"/>
          <a:stretch/>
        </p:blipFill>
        <p:spPr>
          <a:xfrm>
            <a:off x="7370617" y="2074836"/>
            <a:ext cx="1676401" cy="1524002"/>
          </a:xfrm>
          <a:prstGeom prst="rect">
            <a:avLst/>
          </a:prstGeom>
        </p:spPr>
      </p:pic>
      <p:cxnSp>
        <p:nvCxnSpPr>
          <p:cNvPr id="8" name="Straight Arrow Connector 7">
            <a:extLst>
              <a:ext uri="{FF2B5EF4-FFF2-40B4-BE49-F238E27FC236}">
                <a16:creationId xmlns:a16="http://schemas.microsoft.com/office/drawing/2014/main" id="{7A148968-62AF-EAF1-63E3-C35DCBADEA52}"/>
              </a:ext>
            </a:extLst>
          </p:cNvPr>
          <p:cNvCxnSpPr>
            <a:cxnSpLocks/>
          </p:cNvCxnSpPr>
          <p:nvPr/>
        </p:nvCxnSpPr>
        <p:spPr>
          <a:xfrm flipV="1">
            <a:off x="2270234" y="3246120"/>
            <a:ext cx="5172982" cy="842404"/>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8391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00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9EECC0-CE9A-6C13-9B6E-1C0A9141C2A3}"/>
              </a:ext>
            </a:extLst>
          </p:cNvPr>
          <p:cNvPicPr>
            <a:picLocks noChangeAspect="1"/>
          </p:cNvPicPr>
          <p:nvPr/>
        </p:nvPicPr>
        <p:blipFill>
          <a:blip r:embed="rId2"/>
          <a:srcRect l="511" r="-1"/>
          <a:stretch/>
        </p:blipFill>
        <p:spPr>
          <a:xfrm>
            <a:off x="924910" y="0"/>
            <a:ext cx="10395552" cy="6858000"/>
          </a:xfrm>
          <a:prstGeom prst="rect">
            <a:avLst/>
          </a:prstGeom>
        </p:spPr>
      </p:pic>
      <p:pic>
        <p:nvPicPr>
          <p:cNvPr id="6" name="Picture 5">
            <a:hlinkClick r:id="rId3" action="ppaction://hlinksldjump"/>
            <a:extLst>
              <a:ext uri="{FF2B5EF4-FFF2-40B4-BE49-F238E27FC236}">
                <a16:creationId xmlns:a16="http://schemas.microsoft.com/office/drawing/2014/main" id="{D53838BF-46AC-4F68-07E8-2C5C6BC672DC}"/>
              </a:ext>
            </a:extLst>
          </p:cNvPr>
          <p:cNvPicPr>
            <a:picLocks noChangeAspect="1"/>
          </p:cNvPicPr>
          <p:nvPr/>
        </p:nvPicPr>
        <p:blipFill>
          <a:blip r:embed="rId2"/>
          <a:srcRect l="69716" t="49682" r="20930" b="44981"/>
          <a:stretch/>
        </p:blipFill>
        <p:spPr>
          <a:xfrm>
            <a:off x="8154220" y="3043769"/>
            <a:ext cx="977462" cy="366036"/>
          </a:xfrm>
          <a:prstGeom prst="rect">
            <a:avLst/>
          </a:prstGeom>
        </p:spPr>
      </p:pic>
      <p:pic>
        <p:nvPicPr>
          <p:cNvPr id="11" name="Picture 10">
            <a:extLst>
              <a:ext uri="{FF2B5EF4-FFF2-40B4-BE49-F238E27FC236}">
                <a16:creationId xmlns:a16="http://schemas.microsoft.com/office/drawing/2014/main" id="{5884CE98-E260-3937-D4E8-21550992E3C8}"/>
              </a:ext>
            </a:extLst>
          </p:cNvPr>
          <p:cNvPicPr>
            <a:picLocks noChangeAspect="1"/>
          </p:cNvPicPr>
          <p:nvPr/>
        </p:nvPicPr>
        <p:blipFill>
          <a:blip r:embed="rId4"/>
          <a:srcRect b="17253"/>
          <a:stretch/>
        </p:blipFill>
        <p:spPr>
          <a:xfrm>
            <a:off x="3402116" y="5271959"/>
            <a:ext cx="1667108" cy="1489843"/>
          </a:xfrm>
          <a:prstGeom prst="rect">
            <a:avLst/>
          </a:prstGeom>
        </p:spPr>
      </p:pic>
      <p:pic>
        <p:nvPicPr>
          <p:cNvPr id="12" name="Picture 11">
            <a:extLst>
              <a:ext uri="{FF2B5EF4-FFF2-40B4-BE49-F238E27FC236}">
                <a16:creationId xmlns:a16="http://schemas.microsoft.com/office/drawing/2014/main" id="{C2C8829C-F26E-44CE-F200-2F99EBF8A790}"/>
              </a:ext>
            </a:extLst>
          </p:cNvPr>
          <p:cNvPicPr>
            <a:picLocks noChangeAspect="1"/>
          </p:cNvPicPr>
          <p:nvPr/>
        </p:nvPicPr>
        <p:blipFill>
          <a:blip r:embed="rId4"/>
          <a:srcRect t="82690"/>
          <a:stretch/>
        </p:blipFill>
        <p:spPr>
          <a:xfrm>
            <a:off x="3402116" y="3041141"/>
            <a:ext cx="1667108" cy="311659"/>
          </a:xfrm>
          <a:prstGeom prst="rect">
            <a:avLst/>
          </a:prstGeom>
        </p:spPr>
      </p:pic>
      <p:sp>
        <p:nvSpPr>
          <p:cNvPr id="13" name="TextBox 12">
            <a:extLst>
              <a:ext uri="{FF2B5EF4-FFF2-40B4-BE49-F238E27FC236}">
                <a16:creationId xmlns:a16="http://schemas.microsoft.com/office/drawing/2014/main" id="{105A496E-EE1F-9E53-6124-40895832EEA5}"/>
              </a:ext>
            </a:extLst>
          </p:cNvPr>
          <p:cNvSpPr txBox="1"/>
          <p:nvPr/>
        </p:nvSpPr>
        <p:spPr>
          <a:xfrm>
            <a:off x="490538" y="2503438"/>
            <a:ext cx="1944414" cy="2308324"/>
          </a:xfrm>
          <a:prstGeom prst="rect">
            <a:avLst/>
          </a:prstGeom>
          <a:noFill/>
        </p:spPr>
        <p:txBody>
          <a:bodyPr wrap="square" rtlCol="0">
            <a:spAutoFit/>
          </a:bodyPr>
          <a:lstStyle/>
          <a:p>
            <a:r>
              <a:rPr lang="en-US" dirty="0">
                <a:solidFill>
                  <a:srgbClr val="FF0000"/>
                </a:solidFill>
              </a:rPr>
              <a:t>Great. Now, instead of using the patient record button, we’ll use the ‘Start’ button with our patient James Jones again.</a:t>
            </a:r>
            <a:endParaRPr lang="en-ZA" dirty="0">
              <a:solidFill>
                <a:srgbClr val="FF0000"/>
              </a:solidFill>
            </a:endParaRPr>
          </a:p>
        </p:txBody>
      </p:sp>
      <p:sp>
        <p:nvSpPr>
          <p:cNvPr id="2" name="Rectangle 1">
            <a:hlinkClick r:id="rId5" action="ppaction://hlinksldjump"/>
            <a:extLst>
              <a:ext uri="{FF2B5EF4-FFF2-40B4-BE49-F238E27FC236}">
                <a16:creationId xmlns:a16="http://schemas.microsoft.com/office/drawing/2014/main" id="{B4C3AA6E-831D-88E0-5AF8-8CABFECAA0A8}"/>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9" name="Picture 8">
            <a:hlinkClick r:id="rId6" action="ppaction://hlinksldjump"/>
            <a:extLst>
              <a:ext uri="{FF2B5EF4-FFF2-40B4-BE49-F238E27FC236}">
                <a16:creationId xmlns:a16="http://schemas.microsoft.com/office/drawing/2014/main" id="{C87C3B2F-05FF-BFEE-77C1-813D99F1FF26}"/>
              </a:ext>
            </a:extLst>
          </p:cNvPr>
          <p:cNvPicPr>
            <a:picLocks noChangeAspect="1"/>
          </p:cNvPicPr>
          <p:nvPr/>
        </p:nvPicPr>
        <p:blipFill>
          <a:blip r:embed="rId2"/>
          <a:srcRect l="69793" t="49682" r="20852" b="44981"/>
          <a:stretch/>
        </p:blipFill>
        <p:spPr>
          <a:xfrm>
            <a:off x="8163363" y="3041141"/>
            <a:ext cx="977462" cy="366036"/>
          </a:xfrm>
          <a:prstGeom prst="rect">
            <a:avLst/>
          </a:prstGeom>
        </p:spPr>
      </p:pic>
      <p:cxnSp>
        <p:nvCxnSpPr>
          <p:cNvPr id="14" name="Straight Arrow Connector 13">
            <a:extLst>
              <a:ext uri="{FF2B5EF4-FFF2-40B4-BE49-F238E27FC236}">
                <a16:creationId xmlns:a16="http://schemas.microsoft.com/office/drawing/2014/main" id="{2D118663-150F-6274-5A13-22B054182C81}"/>
              </a:ext>
            </a:extLst>
          </p:cNvPr>
          <p:cNvCxnSpPr>
            <a:cxnSpLocks/>
          </p:cNvCxnSpPr>
          <p:nvPr/>
        </p:nvCxnSpPr>
        <p:spPr>
          <a:xfrm flipV="1">
            <a:off x="2196662" y="3163824"/>
            <a:ext cx="6224962" cy="493776"/>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988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00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4F501-EA28-7426-9B04-4B3C01BFD6A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DC5359B-2017-BF47-B34B-2839A4292829}"/>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D48CCFEF-3FC3-FCD8-22F7-C2B0ABCAB0C0}"/>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964D699D-D59A-CAB9-0E3B-5EBA0600F1B7}"/>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pic>
        <p:nvPicPr>
          <p:cNvPr id="33" name="Picture 32">
            <a:extLst>
              <a:ext uri="{FF2B5EF4-FFF2-40B4-BE49-F238E27FC236}">
                <a16:creationId xmlns:a16="http://schemas.microsoft.com/office/drawing/2014/main" id="{AEE90ABA-5738-5518-7803-D48E417F5895}"/>
              </a:ext>
            </a:extLst>
          </p:cNvPr>
          <p:cNvPicPr>
            <a:picLocks noChangeAspect="1"/>
          </p:cNvPicPr>
          <p:nvPr/>
        </p:nvPicPr>
        <p:blipFill>
          <a:blip r:embed="rId5"/>
          <a:stretch>
            <a:fillRect/>
          </a:stretch>
        </p:blipFill>
        <p:spPr>
          <a:xfrm>
            <a:off x="9011951" y="2736193"/>
            <a:ext cx="258173" cy="285790"/>
          </a:xfrm>
          <a:prstGeom prst="rect">
            <a:avLst/>
          </a:prstGeom>
        </p:spPr>
      </p:pic>
      <p:sp>
        <p:nvSpPr>
          <p:cNvPr id="34" name="TextBox 33">
            <a:extLst>
              <a:ext uri="{FF2B5EF4-FFF2-40B4-BE49-F238E27FC236}">
                <a16:creationId xmlns:a16="http://schemas.microsoft.com/office/drawing/2014/main" id="{8EAE568E-702A-D663-FDF2-9C27AF76ACCC}"/>
              </a:ext>
            </a:extLst>
          </p:cNvPr>
          <p:cNvSpPr txBox="1"/>
          <p:nvPr/>
        </p:nvSpPr>
        <p:spPr>
          <a:xfrm>
            <a:off x="277524" y="1908788"/>
            <a:ext cx="2081048" cy="2031325"/>
          </a:xfrm>
          <a:prstGeom prst="rect">
            <a:avLst/>
          </a:prstGeom>
          <a:noFill/>
        </p:spPr>
        <p:txBody>
          <a:bodyPr wrap="square" rtlCol="0">
            <a:spAutoFit/>
          </a:bodyPr>
          <a:lstStyle/>
          <a:p>
            <a:r>
              <a:rPr lang="en-US" dirty="0">
                <a:solidFill>
                  <a:srgbClr val="FF0000"/>
                </a:solidFill>
              </a:rPr>
              <a:t>Don’t forget that you’ll need to record each session.</a:t>
            </a:r>
          </a:p>
          <a:p>
            <a:endParaRPr lang="en-US" dirty="0">
              <a:solidFill>
                <a:srgbClr val="FF0000"/>
              </a:solidFill>
            </a:endParaRPr>
          </a:p>
          <a:p>
            <a:r>
              <a:rPr lang="en-US" dirty="0">
                <a:solidFill>
                  <a:srgbClr val="FF0000"/>
                </a:solidFill>
              </a:rPr>
              <a:t>Go ahead and start the recording now. </a:t>
            </a:r>
          </a:p>
        </p:txBody>
      </p:sp>
      <p:sp>
        <p:nvSpPr>
          <p:cNvPr id="10" name="Rectangle 9">
            <a:hlinkClick r:id="rId6" action="ppaction://hlinksldjump"/>
            <a:extLst>
              <a:ext uri="{FF2B5EF4-FFF2-40B4-BE49-F238E27FC236}">
                <a16:creationId xmlns:a16="http://schemas.microsoft.com/office/drawing/2014/main" id="{86834514-2284-B696-E1B7-49D881078382}"/>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4" name="Straight Arrow Connector 3">
            <a:extLst>
              <a:ext uri="{FF2B5EF4-FFF2-40B4-BE49-F238E27FC236}">
                <a16:creationId xmlns:a16="http://schemas.microsoft.com/office/drawing/2014/main" id="{754DF2AB-CF8B-ABE9-AF1D-BE7776BA550E}"/>
              </a:ext>
            </a:extLst>
          </p:cNvPr>
          <p:cNvCxnSpPr>
            <a:cxnSpLocks/>
          </p:cNvCxnSpPr>
          <p:nvPr/>
        </p:nvCxnSpPr>
        <p:spPr>
          <a:xfrm flipV="1">
            <a:off x="2318532" y="1616364"/>
            <a:ext cx="4479432" cy="2059524"/>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7" name="Picture 6">
            <a:hlinkClick r:id="rId7" action="ppaction://hlinksldjump"/>
            <a:extLst>
              <a:ext uri="{FF2B5EF4-FFF2-40B4-BE49-F238E27FC236}">
                <a16:creationId xmlns:a16="http://schemas.microsoft.com/office/drawing/2014/main" id="{267F217F-9C87-F44D-86D2-EA68520B570A}"/>
              </a:ext>
            </a:extLst>
          </p:cNvPr>
          <p:cNvPicPr>
            <a:picLocks noChangeAspect="1"/>
          </p:cNvPicPr>
          <p:nvPr/>
        </p:nvPicPr>
        <p:blipFill>
          <a:blip r:embed="rId8"/>
          <a:stretch>
            <a:fillRect/>
          </a:stretch>
        </p:blipFill>
        <p:spPr>
          <a:xfrm>
            <a:off x="6834908" y="1268006"/>
            <a:ext cx="247685" cy="314369"/>
          </a:xfrm>
          <a:prstGeom prst="rect">
            <a:avLst/>
          </a:prstGeom>
        </p:spPr>
      </p:pic>
    </p:spTree>
    <p:extLst>
      <p:ext uri="{BB962C8B-B14F-4D97-AF65-F5344CB8AC3E}">
        <p14:creationId xmlns:p14="http://schemas.microsoft.com/office/powerpoint/2010/main" val="111732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4483A-E2DB-55AB-BB82-DA33E738503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B189795-BAFA-BD15-E50B-B9AD3ABA7CE2}"/>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EBF3AA07-14B8-140F-D369-69F3E80BACFB}"/>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F8ACCDB6-5173-2E04-E8FE-1453EFB71747}"/>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pic>
        <p:nvPicPr>
          <p:cNvPr id="33" name="Picture 32">
            <a:extLst>
              <a:ext uri="{FF2B5EF4-FFF2-40B4-BE49-F238E27FC236}">
                <a16:creationId xmlns:a16="http://schemas.microsoft.com/office/drawing/2014/main" id="{1461118C-2B50-43B6-356C-2322D8FB993A}"/>
              </a:ext>
            </a:extLst>
          </p:cNvPr>
          <p:cNvPicPr>
            <a:picLocks noChangeAspect="1"/>
          </p:cNvPicPr>
          <p:nvPr/>
        </p:nvPicPr>
        <p:blipFill>
          <a:blip r:embed="rId5"/>
          <a:stretch>
            <a:fillRect/>
          </a:stretch>
        </p:blipFill>
        <p:spPr>
          <a:xfrm>
            <a:off x="9011951" y="2736193"/>
            <a:ext cx="258173" cy="285790"/>
          </a:xfrm>
          <a:prstGeom prst="rect">
            <a:avLst/>
          </a:prstGeom>
        </p:spPr>
      </p:pic>
      <p:pic>
        <p:nvPicPr>
          <p:cNvPr id="7" name="Picture 6">
            <a:hlinkClick r:id="rId6" action="ppaction://hlinksldjump"/>
            <a:extLst>
              <a:ext uri="{FF2B5EF4-FFF2-40B4-BE49-F238E27FC236}">
                <a16:creationId xmlns:a16="http://schemas.microsoft.com/office/drawing/2014/main" id="{A79AB0CD-A6D3-C256-A59D-90C206FAC6D7}"/>
              </a:ext>
            </a:extLst>
          </p:cNvPr>
          <p:cNvPicPr>
            <a:picLocks noChangeAspect="1"/>
          </p:cNvPicPr>
          <p:nvPr/>
        </p:nvPicPr>
        <p:blipFill>
          <a:blip r:embed="rId7"/>
          <a:stretch>
            <a:fillRect/>
          </a:stretch>
        </p:blipFill>
        <p:spPr>
          <a:xfrm>
            <a:off x="6834908" y="1268006"/>
            <a:ext cx="247685" cy="314369"/>
          </a:xfrm>
          <a:prstGeom prst="rect">
            <a:avLst/>
          </a:prstGeom>
        </p:spPr>
      </p:pic>
      <p:pic>
        <p:nvPicPr>
          <p:cNvPr id="4" name="Picture 3">
            <a:extLst>
              <a:ext uri="{FF2B5EF4-FFF2-40B4-BE49-F238E27FC236}">
                <a16:creationId xmlns:a16="http://schemas.microsoft.com/office/drawing/2014/main" id="{E0D28355-E5D4-6285-444A-5B19F1F6CD5D}"/>
              </a:ext>
            </a:extLst>
          </p:cNvPr>
          <p:cNvPicPr>
            <a:picLocks noChangeAspect="1"/>
          </p:cNvPicPr>
          <p:nvPr/>
        </p:nvPicPr>
        <p:blipFill>
          <a:blip r:embed="rId8"/>
          <a:stretch>
            <a:fillRect/>
          </a:stretch>
        </p:blipFill>
        <p:spPr>
          <a:xfrm>
            <a:off x="5444831" y="1669984"/>
            <a:ext cx="4165099" cy="4006231"/>
          </a:xfrm>
          <a:prstGeom prst="rect">
            <a:avLst/>
          </a:prstGeom>
        </p:spPr>
      </p:pic>
      <p:sp>
        <p:nvSpPr>
          <p:cNvPr id="17" name="Rectangle 16">
            <a:hlinkClick r:id="rId9" action="ppaction://hlinksldjump"/>
            <a:extLst>
              <a:ext uri="{FF2B5EF4-FFF2-40B4-BE49-F238E27FC236}">
                <a16:creationId xmlns:a16="http://schemas.microsoft.com/office/drawing/2014/main" id="{D748F7F7-4DAF-1504-4331-AC815EDCE059}"/>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3" name="Picture 12">
            <a:hlinkClick r:id="rId10" action="ppaction://hlinksldjump"/>
            <a:extLst>
              <a:ext uri="{FF2B5EF4-FFF2-40B4-BE49-F238E27FC236}">
                <a16:creationId xmlns:a16="http://schemas.microsoft.com/office/drawing/2014/main" id="{8126D109-E87D-1A13-5CF5-F4CCF41F4C81}"/>
              </a:ext>
            </a:extLst>
          </p:cNvPr>
          <p:cNvPicPr>
            <a:picLocks noChangeAspect="1"/>
          </p:cNvPicPr>
          <p:nvPr/>
        </p:nvPicPr>
        <p:blipFill>
          <a:blip r:embed="rId8"/>
          <a:srcRect l="63639" t="12714" r="3659" b="79924"/>
          <a:stretch/>
        </p:blipFill>
        <p:spPr>
          <a:xfrm>
            <a:off x="8129016" y="2175065"/>
            <a:ext cx="1362042" cy="294935"/>
          </a:xfrm>
          <a:prstGeom prst="rect">
            <a:avLst/>
          </a:prstGeom>
        </p:spPr>
      </p:pic>
      <p:cxnSp>
        <p:nvCxnSpPr>
          <p:cNvPr id="14" name="Straight Arrow Connector 13">
            <a:extLst>
              <a:ext uri="{FF2B5EF4-FFF2-40B4-BE49-F238E27FC236}">
                <a16:creationId xmlns:a16="http://schemas.microsoft.com/office/drawing/2014/main" id="{66CA33BF-4718-FECC-882D-873748EB81A5}"/>
              </a:ext>
            </a:extLst>
          </p:cNvPr>
          <p:cNvCxnSpPr>
            <a:cxnSpLocks/>
          </p:cNvCxnSpPr>
          <p:nvPr/>
        </p:nvCxnSpPr>
        <p:spPr>
          <a:xfrm flipV="1">
            <a:off x="1691640" y="2368296"/>
            <a:ext cx="6794794" cy="1060704"/>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474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00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58605-30F0-3297-1012-7822F67D9D7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6CDADF3-D305-87C4-D330-32CB8F15E98B}"/>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A8A38504-E752-7AE7-DFC9-8FCD962C9D74}"/>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7E1F57B8-7C72-45C8-D2BB-19A89AE85E24}"/>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pic>
        <p:nvPicPr>
          <p:cNvPr id="33" name="Picture 32">
            <a:extLst>
              <a:ext uri="{FF2B5EF4-FFF2-40B4-BE49-F238E27FC236}">
                <a16:creationId xmlns:a16="http://schemas.microsoft.com/office/drawing/2014/main" id="{5B16A858-3EB6-9E5F-AF4B-6D11B0B49A57}"/>
              </a:ext>
            </a:extLst>
          </p:cNvPr>
          <p:cNvPicPr>
            <a:picLocks noChangeAspect="1"/>
          </p:cNvPicPr>
          <p:nvPr/>
        </p:nvPicPr>
        <p:blipFill>
          <a:blip r:embed="rId5"/>
          <a:stretch>
            <a:fillRect/>
          </a:stretch>
        </p:blipFill>
        <p:spPr>
          <a:xfrm>
            <a:off x="9011951" y="2736193"/>
            <a:ext cx="258173" cy="285790"/>
          </a:xfrm>
          <a:prstGeom prst="rect">
            <a:avLst/>
          </a:prstGeom>
        </p:spPr>
      </p:pic>
      <p:pic>
        <p:nvPicPr>
          <p:cNvPr id="7" name="Picture 6">
            <a:hlinkClick r:id="rId6" action="ppaction://hlinksldjump"/>
            <a:extLst>
              <a:ext uri="{FF2B5EF4-FFF2-40B4-BE49-F238E27FC236}">
                <a16:creationId xmlns:a16="http://schemas.microsoft.com/office/drawing/2014/main" id="{323A6D6D-9D12-E5DB-33E4-021D00BA0678}"/>
              </a:ext>
            </a:extLst>
          </p:cNvPr>
          <p:cNvPicPr>
            <a:picLocks noChangeAspect="1"/>
          </p:cNvPicPr>
          <p:nvPr/>
        </p:nvPicPr>
        <p:blipFill>
          <a:blip r:embed="rId7"/>
          <a:stretch>
            <a:fillRect/>
          </a:stretch>
        </p:blipFill>
        <p:spPr>
          <a:xfrm>
            <a:off x="6834908" y="1268006"/>
            <a:ext cx="247685" cy="314369"/>
          </a:xfrm>
          <a:prstGeom prst="rect">
            <a:avLst/>
          </a:prstGeom>
        </p:spPr>
      </p:pic>
      <p:pic>
        <p:nvPicPr>
          <p:cNvPr id="9" name="Picture 8">
            <a:extLst>
              <a:ext uri="{FF2B5EF4-FFF2-40B4-BE49-F238E27FC236}">
                <a16:creationId xmlns:a16="http://schemas.microsoft.com/office/drawing/2014/main" id="{AA1A8343-9600-4CBE-760E-8C12D7BF3037}"/>
              </a:ext>
            </a:extLst>
          </p:cNvPr>
          <p:cNvPicPr>
            <a:picLocks noChangeAspect="1"/>
          </p:cNvPicPr>
          <p:nvPr/>
        </p:nvPicPr>
        <p:blipFill>
          <a:blip r:embed="rId8"/>
          <a:stretch>
            <a:fillRect/>
          </a:stretch>
        </p:blipFill>
        <p:spPr>
          <a:xfrm>
            <a:off x="5498953" y="1669984"/>
            <a:ext cx="4254647" cy="4085588"/>
          </a:xfrm>
          <a:prstGeom prst="rect">
            <a:avLst/>
          </a:prstGeom>
        </p:spPr>
      </p:pic>
      <p:cxnSp>
        <p:nvCxnSpPr>
          <p:cNvPr id="3" name="Straight Arrow Connector 2">
            <a:extLst>
              <a:ext uri="{FF2B5EF4-FFF2-40B4-BE49-F238E27FC236}">
                <a16:creationId xmlns:a16="http://schemas.microsoft.com/office/drawing/2014/main" id="{D1965F34-8D0C-E291-29E6-0FBF5F95AE9A}"/>
              </a:ext>
            </a:extLst>
          </p:cNvPr>
          <p:cNvCxnSpPr>
            <a:cxnSpLocks/>
          </p:cNvCxnSpPr>
          <p:nvPr/>
        </p:nvCxnSpPr>
        <p:spPr>
          <a:xfrm>
            <a:off x="2324058" y="3328416"/>
            <a:ext cx="3372654" cy="100584"/>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hlinkClick r:id="rId9" action="ppaction://hlinksldjump"/>
            <a:extLst>
              <a:ext uri="{FF2B5EF4-FFF2-40B4-BE49-F238E27FC236}">
                <a16:creationId xmlns:a16="http://schemas.microsoft.com/office/drawing/2014/main" id="{C3FAC94F-0990-6970-F5F6-95555A67CA53}"/>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3" name="Picture 12">
            <a:extLst>
              <a:ext uri="{FF2B5EF4-FFF2-40B4-BE49-F238E27FC236}">
                <a16:creationId xmlns:a16="http://schemas.microsoft.com/office/drawing/2014/main" id="{4D5D813C-AB93-EEF8-43DD-D6E1560F0F1A}"/>
              </a:ext>
            </a:extLst>
          </p:cNvPr>
          <p:cNvPicPr>
            <a:picLocks noChangeAspect="1"/>
          </p:cNvPicPr>
          <p:nvPr/>
        </p:nvPicPr>
        <p:blipFill>
          <a:blip r:embed="rId8"/>
          <a:srcRect l="4648" t="21395" r="49145" b="37922"/>
          <a:stretch/>
        </p:blipFill>
        <p:spPr>
          <a:xfrm>
            <a:off x="5696712" y="2544094"/>
            <a:ext cx="1965960" cy="1662146"/>
          </a:xfrm>
          <a:prstGeom prst="rect">
            <a:avLst/>
          </a:prstGeom>
        </p:spPr>
      </p:pic>
    </p:spTree>
    <p:extLst>
      <p:ext uri="{BB962C8B-B14F-4D97-AF65-F5344CB8AC3E}">
        <p14:creationId xmlns:p14="http://schemas.microsoft.com/office/powerpoint/2010/main" val="13950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00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59C08-168A-8B25-87BD-5B55E7DBCF2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6B20DE5-0A10-B787-7B4B-D2F1C441709D}"/>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0997A309-DF94-5C49-A819-D66C4AF4FC55}"/>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8029286C-545E-64B8-DC61-7B684CB0E43C}"/>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pic>
        <p:nvPicPr>
          <p:cNvPr id="33" name="Picture 32">
            <a:extLst>
              <a:ext uri="{FF2B5EF4-FFF2-40B4-BE49-F238E27FC236}">
                <a16:creationId xmlns:a16="http://schemas.microsoft.com/office/drawing/2014/main" id="{739FA81B-4742-BE81-AE95-669533F219F7}"/>
              </a:ext>
            </a:extLst>
          </p:cNvPr>
          <p:cNvPicPr>
            <a:picLocks noChangeAspect="1"/>
          </p:cNvPicPr>
          <p:nvPr/>
        </p:nvPicPr>
        <p:blipFill>
          <a:blip r:embed="rId5"/>
          <a:stretch>
            <a:fillRect/>
          </a:stretch>
        </p:blipFill>
        <p:spPr>
          <a:xfrm>
            <a:off x="9011951" y="2736193"/>
            <a:ext cx="258173" cy="285790"/>
          </a:xfrm>
          <a:prstGeom prst="rect">
            <a:avLst/>
          </a:prstGeom>
        </p:spPr>
      </p:pic>
      <p:pic>
        <p:nvPicPr>
          <p:cNvPr id="7" name="Picture 6">
            <a:hlinkClick r:id="rId6" action="ppaction://hlinksldjump"/>
            <a:extLst>
              <a:ext uri="{FF2B5EF4-FFF2-40B4-BE49-F238E27FC236}">
                <a16:creationId xmlns:a16="http://schemas.microsoft.com/office/drawing/2014/main" id="{BE1EE163-AEA0-E54D-D767-1FB1BB06BE85}"/>
              </a:ext>
            </a:extLst>
          </p:cNvPr>
          <p:cNvPicPr>
            <a:picLocks noChangeAspect="1"/>
          </p:cNvPicPr>
          <p:nvPr/>
        </p:nvPicPr>
        <p:blipFill>
          <a:blip r:embed="rId7"/>
          <a:stretch>
            <a:fillRect/>
          </a:stretch>
        </p:blipFill>
        <p:spPr>
          <a:xfrm>
            <a:off x="6834908" y="1268006"/>
            <a:ext cx="247685" cy="314369"/>
          </a:xfrm>
          <a:prstGeom prst="rect">
            <a:avLst/>
          </a:prstGeom>
        </p:spPr>
      </p:pic>
      <p:pic>
        <p:nvPicPr>
          <p:cNvPr id="9" name="Picture 8">
            <a:extLst>
              <a:ext uri="{FF2B5EF4-FFF2-40B4-BE49-F238E27FC236}">
                <a16:creationId xmlns:a16="http://schemas.microsoft.com/office/drawing/2014/main" id="{34815FCD-BD81-7E5E-F2EB-EAA42778DD8D}"/>
              </a:ext>
            </a:extLst>
          </p:cNvPr>
          <p:cNvPicPr>
            <a:picLocks noChangeAspect="1"/>
          </p:cNvPicPr>
          <p:nvPr/>
        </p:nvPicPr>
        <p:blipFill>
          <a:blip r:embed="rId8"/>
          <a:stretch>
            <a:fillRect/>
          </a:stretch>
        </p:blipFill>
        <p:spPr>
          <a:xfrm>
            <a:off x="5498953" y="1669984"/>
            <a:ext cx="4254647" cy="4085588"/>
          </a:xfrm>
          <a:prstGeom prst="rect">
            <a:avLst/>
          </a:prstGeom>
        </p:spPr>
      </p:pic>
      <p:cxnSp>
        <p:nvCxnSpPr>
          <p:cNvPr id="3" name="Straight Arrow Connector 2">
            <a:extLst>
              <a:ext uri="{FF2B5EF4-FFF2-40B4-BE49-F238E27FC236}">
                <a16:creationId xmlns:a16="http://schemas.microsoft.com/office/drawing/2014/main" id="{B41DE3DB-C5EB-595B-E0DC-0023807C6AA1}"/>
              </a:ext>
            </a:extLst>
          </p:cNvPr>
          <p:cNvCxnSpPr>
            <a:cxnSpLocks/>
          </p:cNvCxnSpPr>
          <p:nvPr/>
        </p:nvCxnSpPr>
        <p:spPr>
          <a:xfrm flipV="1">
            <a:off x="1627632" y="4990080"/>
            <a:ext cx="7642492" cy="285545"/>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a:hlinkClick r:id="rId9" action="ppaction://hlinksldjump"/>
            <a:extLst>
              <a:ext uri="{FF2B5EF4-FFF2-40B4-BE49-F238E27FC236}">
                <a16:creationId xmlns:a16="http://schemas.microsoft.com/office/drawing/2014/main" id="{542724A2-A6DB-8ECF-7CE5-11648AC69AAB}"/>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 name="Picture 9">
            <a:hlinkClick r:id="rId10" action="ppaction://hlinksldjump"/>
            <a:extLst>
              <a:ext uri="{FF2B5EF4-FFF2-40B4-BE49-F238E27FC236}">
                <a16:creationId xmlns:a16="http://schemas.microsoft.com/office/drawing/2014/main" id="{46DF0188-71E4-1663-4492-3E872FED3467}"/>
              </a:ext>
            </a:extLst>
          </p:cNvPr>
          <p:cNvPicPr>
            <a:picLocks noChangeAspect="1"/>
          </p:cNvPicPr>
          <p:nvPr/>
        </p:nvPicPr>
        <p:blipFill>
          <a:blip r:embed="rId8"/>
          <a:srcRect l="88637" t="79088" r="3367" b="16278"/>
          <a:stretch/>
        </p:blipFill>
        <p:spPr>
          <a:xfrm>
            <a:off x="9270124" y="4901184"/>
            <a:ext cx="340220" cy="189326"/>
          </a:xfrm>
          <a:prstGeom prst="rect">
            <a:avLst/>
          </a:prstGeom>
        </p:spPr>
      </p:pic>
    </p:spTree>
    <p:extLst>
      <p:ext uri="{BB962C8B-B14F-4D97-AF65-F5344CB8AC3E}">
        <p14:creationId xmlns:p14="http://schemas.microsoft.com/office/powerpoint/2010/main" val="140002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00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F630E-E883-5295-FE5C-195703C7B3C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61AA73A-FBD5-3B5B-DBA3-6EE7E60AF737}"/>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9BCA1B75-1542-3944-E88E-875BE3D80D8F}"/>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506EF2BF-15E5-6473-4C5F-2FFFF6B1AE6D}"/>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pic>
        <p:nvPicPr>
          <p:cNvPr id="33" name="Picture 32">
            <a:extLst>
              <a:ext uri="{FF2B5EF4-FFF2-40B4-BE49-F238E27FC236}">
                <a16:creationId xmlns:a16="http://schemas.microsoft.com/office/drawing/2014/main" id="{0CA22F7C-01B0-E6E8-0398-4EC27E13547A}"/>
              </a:ext>
            </a:extLst>
          </p:cNvPr>
          <p:cNvPicPr>
            <a:picLocks noChangeAspect="1"/>
          </p:cNvPicPr>
          <p:nvPr/>
        </p:nvPicPr>
        <p:blipFill>
          <a:blip r:embed="rId5"/>
          <a:stretch>
            <a:fillRect/>
          </a:stretch>
        </p:blipFill>
        <p:spPr>
          <a:xfrm>
            <a:off x="9011951" y="2736193"/>
            <a:ext cx="258173" cy="285790"/>
          </a:xfrm>
          <a:prstGeom prst="rect">
            <a:avLst/>
          </a:prstGeom>
        </p:spPr>
      </p:pic>
      <p:pic>
        <p:nvPicPr>
          <p:cNvPr id="7" name="Picture 6">
            <a:hlinkClick r:id="rId6" action="ppaction://hlinksldjump"/>
            <a:extLst>
              <a:ext uri="{FF2B5EF4-FFF2-40B4-BE49-F238E27FC236}">
                <a16:creationId xmlns:a16="http://schemas.microsoft.com/office/drawing/2014/main" id="{F621AEF4-3422-8D13-ACE3-581926C14AF0}"/>
              </a:ext>
            </a:extLst>
          </p:cNvPr>
          <p:cNvPicPr>
            <a:picLocks noChangeAspect="1"/>
          </p:cNvPicPr>
          <p:nvPr/>
        </p:nvPicPr>
        <p:blipFill>
          <a:blip r:embed="rId7"/>
          <a:stretch>
            <a:fillRect/>
          </a:stretch>
        </p:blipFill>
        <p:spPr>
          <a:xfrm>
            <a:off x="6834908" y="1268006"/>
            <a:ext cx="247685" cy="314369"/>
          </a:xfrm>
          <a:prstGeom prst="rect">
            <a:avLst/>
          </a:prstGeom>
        </p:spPr>
      </p:pic>
      <p:pic>
        <p:nvPicPr>
          <p:cNvPr id="12" name="Picture 11">
            <a:extLst>
              <a:ext uri="{FF2B5EF4-FFF2-40B4-BE49-F238E27FC236}">
                <a16:creationId xmlns:a16="http://schemas.microsoft.com/office/drawing/2014/main" id="{AA9A4FE0-1C86-A1C8-0BB1-540A1175D77E}"/>
              </a:ext>
            </a:extLst>
          </p:cNvPr>
          <p:cNvPicPr>
            <a:picLocks noChangeAspect="1"/>
          </p:cNvPicPr>
          <p:nvPr/>
        </p:nvPicPr>
        <p:blipFill>
          <a:blip r:embed="rId8"/>
          <a:stretch>
            <a:fillRect/>
          </a:stretch>
        </p:blipFill>
        <p:spPr>
          <a:xfrm>
            <a:off x="5644093" y="1662253"/>
            <a:ext cx="4213139" cy="4006274"/>
          </a:xfrm>
          <a:prstGeom prst="rect">
            <a:avLst/>
          </a:prstGeom>
        </p:spPr>
      </p:pic>
      <p:cxnSp>
        <p:nvCxnSpPr>
          <p:cNvPr id="3" name="Straight Arrow Connector 2">
            <a:extLst>
              <a:ext uri="{FF2B5EF4-FFF2-40B4-BE49-F238E27FC236}">
                <a16:creationId xmlns:a16="http://schemas.microsoft.com/office/drawing/2014/main" id="{AB15370B-4A85-79F2-69B0-60BAC5FB0F30}"/>
              </a:ext>
            </a:extLst>
          </p:cNvPr>
          <p:cNvCxnSpPr>
            <a:cxnSpLocks/>
          </p:cNvCxnSpPr>
          <p:nvPr/>
        </p:nvCxnSpPr>
        <p:spPr>
          <a:xfrm>
            <a:off x="1901952" y="2916936"/>
            <a:ext cx="6729984" cy="2350008"/>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hlinkClick r:id="rId9" action="ppaction://hlinksldjump"/>
            <a:extLst>
              <a:ext uri="{FF2B5EF4-FFF2-40B4-BE49-F238E27FC236}">
                <a16:creationId xmlns:a16="http://schemas.microsoft.com/office/drawing/2014/main" id="{E75570EA-F3AA-2EE1-70CB-D70C9732566D}"/>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3" name="Picture 12">
            <a:hlinkClick r:id="rId10" action="ppaction://hlinksldjump"/>
            <a:extLst>
              <a:ext uri="{FF2B5EF4-FFF2-40B4-BE49-F238E27FC236}">
                <a16:creationId xmlns:a16="http://schemas.microsoft.com/office/drawing/2014/main" id="{9C2C2F75-5407-08BA-E88E-B44B693DB505}"/>
              </a:ext>
            </a:extLst>
          </p:cNvPr>
          <p:cNvPicPr>
            <a:picLocks noChangeAspect="1"/>
          </p:cNvPicPr>
          <p:nvPr/>
        </p:nvPicPr>
        <p:blipFill>
          <a:blip r:embed="rId8"/>
          <a:srcRect l="70917" t="89783" r="16350" b="2685"/>
          <a:stretch/>
        </p:blipFill>
        <p:spPr>
          <a:xfrm>
            <a:off x="8631936" y="5266944"/>
            <a:ext cx="536448" cy="301752"/>
          </a:xfrm>
          <a:prstGeom prst="rect">
            <a:avLst/>
          </a:prstGeom>
        </p:spPr>
      </p:pic>
    </p:spTree>
    <p:extLst>
      <p:ext uri="{BB962C8B-B14F-4D97-AF65-F5344CB8AC3E}">
        <p14:creationId xmlns:p14="http://schemas.microsoft.com/office/powerpoint/2010/main" val="142390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00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E19F4F-8103-D4BD-07E3-C6220E9E51DD}"/>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CA3C094C-C064-58D2-0119-398FC2883D1A}"/>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A4888726-58A1-A8AE-5675-7D8CFDB0E2CC}"/>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pic>
        <p:nvPicPr>
          <p:cNvPr id="33" name="Picture 32">
            <a:extLst>
              <a:ext uri="{FF2B5EF4-FFF2-40B4-BE49-F238E27FC236}">
                <a16:creationId xmlns:a16="http://schemas.microsoft.com/office/drawing/2014/main" id="{F180C9D0-21D6-F948-EF80-0935F9E8250D}"/>
              </a:ext>
            </a:extLst>
          </p:cNvPr>
          <p:cNvPicPr>
            <a:picLocks noChangeAspect="1"/>
          </p:cNvPicPr>
          <p:nvPr/>
        </p:nvPicPr>
        <p:blipFill>
          <a:blip r:embed="rId5"/>
          <a:stretch>
            <a:fillRect/>
          </a:stretch>
        </p:blipFill>
        <p:spPr>
          <a:xfrm>
            <a:off x="9011951" y="2736193"/>
            <a:ext cx="258173" cy="285790"/>
          </a:xfrm>
          <a:prstGeom prst="rect">
            <a:avLst/>
          </a:prstGeom>
        </p:spPr>
      </p:pic>
      <p:sp>
        <p:nvSpPr>
          <p:cNvPr id="34" name="TextBox 33">
            <a:extLst>
              <a:ext uri="{FF2B5EF4-FFF2-40B4-BE49-F238E27FC236}">
                <a16:creationId xmlns:a16="http://schemas.microsoft.com/office/drawing/2014/main" id="{408229B0-E7E7-6E8F-087C-C45D5B0C84E1}"/>
              </a:ext>
            </a:extLst>
          </p:cNvPr>
          <p:cNvSpPr txBox="1"/>
          <p:nvPr/>
        </p:nvSpPr>
        <p:spPr>
          <a:xfrm>
            <a:off x="237484" y="1742396"/>
            <a:ext cx="2081048" cy="4247317"/>
          </a:xfrm>
          <a:prstGeom prst="rect">
            <a:avLst/>
          </a:prstGeom>
          <a:noFill/>
        </p:spPr>
        <p:txBody>
          <a:bodyPr wrap="square" rtlCol="0">
            <a:spAutoFit/>
          </a:bodyPr>
          <a:lstStyle/>
          <a:p>
            <a:r>
              <a:rPr lang="en-US" dirty="0">
                <a:solidFill>
                  <a:srgbClr val="FF0000"/>
                </a:solidFill>
              </a:rPr>
              <a:t>Great. Now let’s get started.</a:t>
            </a:r>
          </a:p>
          <a:p>
            <a:endParaRPr lang="en-US" dirty="0">
              <a:solidFill>
                <a:srgbClr val="FF0000"/>
              </a:solidFill>
            </a:endParaRPr>
          </a:p>
          <a:p>
            <a:r>
              <a:rPr lang="en-US" dirty="0">
                <a:solidFill>
                  <a:srgbClr val="FF0000"/>
                </a:solidFill>
              </a:rPr>
              <a:t>This time, your patient is complaining of an itchy rash on their arms and chest.</a:t>
            </a:r>
          </a:p>
          <a:p>
            <a:endParaRPr lang="en-US" dirty="0">
              <a:solidFill>
                <a:srgbClr val="FF0000"/>
              </a:solidFill>
            </a:endParaRPr>
          </a:p>
          <a:p>
            <a:r>
              <a:rPr lang="en-US" dirty="0">
                <a:solidFill>
                  <a:srgbClr val="FF0000"/>
                </a:solidFill>
              </a:rPr>
              <a:t>You can see under the ‘Conditions’ heading that they have already been diagnosed with eczema previously.</a:t>
            </a:r>
            <a:endParaRPr lang="en-ZA" dirty="0">
              <a:solidFill>
                <a:srgbClr val="FF0000"/>
              </a:solidFill>
            </a:endParaRPr>
          </a:p>
        </p:txBody>
      </p:sp>
      <p:sp>
        <p:nvSpPr>
          <p:cNvPr id="10" name="Rectangle 9">
            <a:hlinkClick r:id="rId6" action="ppaction://hlinksldjump"/>
            <a:extLst>
              <a:ext uri="{FF2B5EF4-FFF2-40B4-BE49-F238E27FC236}">
                <a16:creationId xmlns:a16="http://schemas.microsoft.com/office/drawing/2014/main" id="{0E0475DA-3C78-2B29-4ABE-95E3290FC26E}"/>
              </a:ext>
            </a:extLst>
          </p:cNvPr>
          <p:cNvSpPr/>
          <p:nvPr/>
        </p:nvSpPr>
        <p:spPr>
          <a:xfrm>
            <a:off x="0" y="0"/>
            <a:ext cx="12192000" cy="6875069"/>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F7935F3B-F6FC-69C7-B884-6315B6E32A6B}"/>
              </a:ext>
            </a:extLst>
          </p:cNvPr>
          <p:cNvSpPr txBox="1"/>
          <p:nvPr/>
        </p:nvSpPr>
        <p:spPr>
          <a:xfrm>
            <a:off x="10210433" y="759262"/>
            <a:ext cx="649224" cy="215444"/>
          </a:xfrm>
          <a:prstGeom prst="rect">
            <a:avLst/>
          </a:prstGeom>
          <a:noFill/>
        </p:spPr>
        <p:txBody>
          <a:bodyPr wrap="square" rtlCol="0">
            <a:spAutoFit/>
          </a:bodyPr>
          <a:lstStyle/>
          <a:p>
            <a:r>
              <a:rPr lang="en-US" sz="800" dirty="0">
                <a:solidFill>
                  <a:schemeClr val="bg1"/>
                </a:solidFill>
              </a:rPr>
              <a:t>eczema</a:t>
            </a:r>
            <a:endParaRPr lang="en-ZA" sz="800" dirty="0">
              <a:solidFill>
                <a:schemeClr val="bg1"/>
              </a:solidFill>
            </a:endParaRPr>
          </a:p>
        </p:txBody>
      </p:sp>
      <p:sp>
        <p:nvSpPr>
          <p:cNvPr id="9" name="TextBox 8">
            <a:hlinkClick r:id="rId7" action="ppaction://hlinksldjump"/>
            <a:extLst>
              <a:ext uri="{FF2B5EF4-FFF2-40B4-BE49-F238E27FC236}">
                <a16:creationId xmlns:a16="http://schemas.microsoft.com/office/drawing/2014/main" id="{2E755FDA-3D81-318D-8232-A3C8A3473666}"/>
              </a:ext>
            </a:extLst>
          </p:cNvPr>
          <p:cNvSpPr txBox="1"/>
          <p:nvPr/>
        </p:nvSpPr>
        <p:spPr>
          <a:xfrm>
            <a:off x="9460846" y="6327227"/>
            <a:ext cx="2585545" cy="408623"/>
          </a:xfrm>
          <a:prstGeom prst="roundRect">
            <a:avLst/>
          </a:prstGeom>
          <a:solidFill>
            <a:schemeClr val="accent6"/>
          </a:solidFill>
          <a:ln w="28575">
            <a:solidFill>
              <a:schemeClr val="accent3"/>
            </a:solidFill>
          </a:ln>
        </p:spPr>
        <p:txBody>
          <a:bodyPr wrap="square" rtlCol="0">
            <a:spAutoFit/>
          </a:bodyPr>
          <a:lstStyle/>
          <a:p>
            <a:pPr algn="ctr"/>
            <a:r>
              <a:rPr lang="en-US" b="1" dirty="0">
                <a:solidFill>
                  <a:schemeClr val="bg1"/>
                </a:solidFill>
              </a:rPr>
              <a:t>Click to continue →</a:t>
            </a:r>
            <a:endParaRPr lang="en-ZA" b="1" dirty="0">
              <a:solidFill>
                <a:schemeClr val="bg1"/>
              </a:solidFill>
            </a:endParaRPr>
          </a:p>
        </p:txBody>
      </p:sp>
      <p:cxnSp>
        <p:nvCxnSpPr>
          <p:cNvPr id="3" name="Straight Arrow Connector 2">
            <a:extLst>
              <a:ext uri="{FF2B5EF4-FFF2-40B4-BE49-F238E27FC236}">
                <a16:creationId xmlns:a16="http://schemas.microsoft.com/office/drawing/2014/main" id="{26864CDC-E62D-029F-1814-0FC2D442D6E6}"/>
              </a:ext>
            </a:extLst>
          </p:cNvPr>
          <p:cNvCxnSpPr>
            <a:cxnSpLocks/>
          </p:cNvCxnSpPr>
          <p:nvPr/>
        </p:nvCxnSpPr>
        <p:spPr>
          <a:xfrm flipV="1">
            <a:off x="2176272" y="860714"/>
            <a:ext cx="7680960" cy="318894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455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4000"/>
                            </p:stCondLst>
                            <p:childTnLst>
                              <p:par>
                                <p:cTn id="11" presetID="1" presetClass="entr" presetSubtype="0" fill="hold" nodeType="afterEffect">
                                  <p:stCondLst>
                                    <p:cond delay="700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166</TotalTime>
  <Words>567</Words>
  <Application>Microsoft Office PowerPoint</Application>
  <PresentationFormat>Widescreen</PresentationFormat>
  <Paragraphs>62</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Abby Blocker</dc:creator>
  <cp:lastModifiedBy>Abby Blocker</cp:lastModifiedBy>
  <cp:revision>1</cp:revision>
  <dcterms:created xsi:type="dcterms:W3CDTF">2025-03-27T07:03:46Z</dcterms:created>
  <dcterms:modified xsi:type="dcterms:W3CDTF">2025-03-29T16:42:37Z</dcterms:modified>
</cp:coreProperties>
</file>